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61"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D62E14-B56F-4ED9-8DDE-565317490125}" type="doc">
      <dgm:prSet loTypeId="urn:microsoft.com/office/officeart/2016/7/layout/LinearArrowProcessNumbered" loCatId="process" qsTypeId="urn:microsoft.com/office/officeart/2005/8/quickstyle/simple1" qsCatId="simple" csTypeId="urn:microsoft.com/office/officeart/2005/8/colors/colorful1" csCatId="colorful" phldr="1"/>
      <dgm:spPr/>
      <dgm:t>
        <a:bodyPr/>
        <a:lstStyle/>
        <a:p>
          <a:endParaRPr lang="en-US"/>
        </a:p>
      </dgm:t>
    </dgm:pt>
    <dgm:pt modelId="{17D48776-3BF1-40B4-AC2E-3FF2497E3B57}">
      <dgm:prSet custT="1"/>
      <dgm:spPr/>
      <dgm:t>
        <a:bodyPr/>
        <a:lstStyle/>
        <a:p>
          <a:pPr algn="ctr"/>
          <a:r>
            <a:rPr lang="en-GB" sz="1600" b="1" dirty="0"/>
            <a:t>Tell an adult you trust, e.g., a parent, teacher or an adult member of your family.</a:t>
          </a:r>
          <a:endParaRPr lang="en-US" sz="1600" b="1" dirty="0"/>
        </a:p>
      </dgm:t>
    </dgm:pt>
    <dgm:pt modelId="{68CB352E-BFE5-410B-80FA-FDC089BA53DD}" type="parTrans" cxnId="{585F79DE-D6EA-4B78-8889-B4C430916D3A}">
      <dgm:prSet/>
      <dgm:spPr/>
      <dgm:t>
        <a:bodyPr/>
        <a:lstStyle/>
        <a:p>
          <a:endParaRPr lang="en-US"/>
        </a:p>
      </dgm:t>
    </dgm:pt>
    <dgm:pt modelId="{057A445A-62AD-4340-B5DA-114129C302E8}" type="sibTrans" cxnId="{585F79DE-D6EA-4B78-8889-B4C430916D3A}">
      <dgm:prSet phldrT="1" phldr="0"/>
      <dgm:spPr/>
      <dgm:t>
        <a:bodyPr/>
        <a:lstStyle/>
        <a:p>
          <a:r>
            <a:rPr lang="en-US"/>
            <a:t>1</a:t>
          </a:r>
        </a:p>
      </dgm:t>
    </dgm:pt>
    <dgm:pt modelId="{0E86193D-ECCB-468D-A4E6-499B853A58E1}">
      <dgm:prSet custT="1"/>
      <dgm:spPr/>
      <dgm:t>
        <a:bodyPr/>
        <a:lstStyle/>
        <a:p>
          <a:pPr algn="ctr"/>
          <a:endParaRPr lang="en-GB" sz="1600" b="1"/>
        </a:p>
        <a:p>
          <a:pPr algn="ctr"/>
          <a:r>
            <a:rPr lang="en-GB" sz="1600" b="1"/>
            <a:t>Never </a:t>
          </a:r>
          <a:r>
            <a:rPr lang="en-GB" sz="1600" b="1" dirty="0"/>
            <a:t>respond to any form of cyberbullying</a:t>
          </a:r>
          <a:r>
            <a:rPr lang="en-GB" sz="1600" b="1"/>
            <a:t>. </a:t>
          </a:r>
          <a:endParaRPr lang="en-US" sz="1600" b="1" dirty="0"/>
        </a:p>
      </dgm:t>
    </dgm:pt>
    <dgm:pt modelId="{D06159FC-344A-4CB7-B3EC-BF93B9ECA4A5}" type="parTrans" cxnId="{7F7E476E-94E5-4B9E-815A-F3F2E44DF68D}">
      <dgm:prSet/>
      <dgm:spPr/>
      <dgm:t>
        <a:bodyPr/>
        <a:lstStyle/>
        <a:p>
          <a:endParaRPr lang="en-US"/>
        </a:p>
      </dgm:t>
    </dgm:pt>
    <dgm:pt modelId="{7082FDAB-B918-457E-BC1B-FF8DCBE1AFB0}" type="sibTrans" cxnId="{7F7E476E-94E5-4B9E-815A-F3F2E44DF68D}">
      <dgm:prSet phldrT="2" phldr="0"/>
      <dgm:spPr/>
      <dgm:t>
        <a:bodyPr/>
        <a:lstStyle/>
        <a:p>
          <a:r>
            <a:rPr lang="en-US"/>
            <a:t>2</a:t>
          </a:r>
        </a:p>
      </dgm:t>
    </dgm:pt>
    <dgm:pt modelId="{8FCB1B20-18B3-4482-A935-AF6BF3109122}">
      <dgm:prSet/>
      <dgm:spPr/>
      <dgm:t>
        <a:bodyPr/>
        <a:lstStyle/>
        <a:p>
          <a:pPr algn="ctr"/>
          <a:r>
            <a:rPr lang="en-GB" b="1" dirty="0"/>
            <a:t>Use the 'Report It' button to report a problem to the social networking site.</a:t>
          </a:r>
          <a:endParaRPr lang="en-US" b="1" dirty="0"/>
        </a:p>
      </dgm:t>
    </dgm:pt>
    <dgm:pt modelId="{9372C1E4-B03D-4C2A-8B84-4A8924C092C3}" type="parTrans" cxnId="{2B394714-1B9E-4416-8A91-A63342986A12}">
      <dgm:prSet/>
      <dgm:spPr/>
      <dgm:t>
        <a:bodyPr/>
        <a:lstStyle/>
        <a:p>
          <a:endParaRPr lang="en-US"/>
        </a:p>
      </dgm:t>
    </dgm:pt>
    <dgm:pt modelId="{4E2A519E-2751-4D83-93A5-778D753295A1}" type="sibTrans" cxnId="{2B394714-1B9E-4416-8A91-A63342986A12}">
      <dgm:prSet phldrT="3" phldr="0"/>
      <dgm:spPr/>
      <dgm:t>
        <a:bodyPr/>
        <a:lstStyle/>
        <a:p>
          <a:r>
            <a:rPr lang="en-US"/>
            <a:t>3</a:t>
          </a:r>
        </a:p>
      </dgm:t>
    </dgm:pt>
    <dgm:pt modelId="{34F0E264-C1A9-47B0-964F-CDE5C1528168}">
      <dgm:prSet/>
      <dgm:spPr/>
      <dgm:t>
        <a:bodyPr/>
        <a:lstStyle/>
        <a:p>
          <a:pPr algn="ctr"/>
          <a:r>
            <a:rPr lang="en-GB" b="1" dirty="0"/>
            <a:t>Show whatever you receive to a responsible adult, so that they can help you.</a:t>
          </a:r>
          <a:endParaRPr lang="en-US" b="1" dirty="0"/>
        </a:p>
      </dgm:t>
    </dgm:pt>
    <dgm:pt modelId="{C058F24C-19DA-43C9-8F3B-A02FFD614E01}" type="parTrans" cxnId="{D182DBA9-8C87-4F3E-9B79-F9AB09916DEC}">
      <dgm:prSet/>
      <dgm:spPr/>
      <dgm:t>
        <a:bodyPr/>
        <a:lstStyle/>
        <a:p>
          <a:endParaRPr lang="en-US"/>
        </a:p>
      </dgm:t>
    </dgm:pt>
    <dgm:pt modelId="{EF42AF9C-C326-49ED-AD4D-FC42B11EAB9A}" type="sibTrans" cxnId="{D182DBA9-8C87-4F3E-9B79-F9AB09916DEC}">
      <dgm:prSet phldrT="4" phldr="0"/>
      <dgm:spPr/>
      <dgm:t>
        <a:bodyPr/>
        <a:lstStyle/>
        <a:p>
          <a:r>
            <a:rPr lang="en-US"/>
            <a:t>4</a:t>
          </a:r>
        </a:p>
      </dgm:t>
    </dgm:pt>
    <dgm:pt modelId="{7BD3C2B5-46AD-49D9-9BEF-A1B351176BBE}">
      <dgm:prSet/>
      <dgm:spPr/>
      <dgm:t>
        <a:bodyPr/>
        <a:lstStyle/>
        <a:p>
          <a:pPr algn="ctr"/>
          <a:r>
            <a:rPr lang="en-GB" b="1" dirty="0"/>
            <a:t>Don't keep it to yourself! People want to help you and make it better</a:t>
          </a:r>
          <a:r>
            <a:rPr lang="en-GB" dirty="0"/>
            <a:t>.</a:t>
          </a:r>
          <a:endParaRPr lang="en-US" dirty="0"/>
        </a:p>
      </dgm:t>
    </dgm:pt>
    <dgm:pt modelId="{097A631B-E698-44ED-812D-F6911CE91F78}" type="parTrans" cxnId="{EEE8328B-1CD5-43FE-9AE1-56B147F3B3F3}">
      <dgm:prSet/>
      <dgm:spPr/>
      <dgm:t>
        <a:bodyPr/>
        <a:lstStyle/>
        <a:p>
          <a:endParaRPr lang="en-US"/>
        </a:p>
      </dgm:t>
    </dgm:pt>
    <dgm:pt modelId="{C01038EF-2E79-4973-92E6-87D1B4C4460F}" type="sibTrans" cxnId="{EEE8328B-1CD5-43FE-9AE1-56B147F3B3F3}">
      <dgm:prSet phldrT="5" phldr="0"/>
      <dgm:spPr/>
      <dgm:t>
        <a:bodyPr/>
        <a:lstStyle/>
        <a:p>
          <a:r>
            <a:rPr lang="en-US"/>
            <a:t>5</a:t>
          </a:r>
        </a:p>
      </dgm:t>
    </dgm:pt>
    <dgm:pt modelId="{F7A28CD7-6D8A-435A-8BAD-55BD09B6FD88}" type="pres">
      <dgm:prSet presAssocID="{9DD62E14-B56F-4ED9-8DDE-565317490125}" presName="linearFlow" presStyleCnt="0">
        <dgm:presLayoutVars>
          <dgm:dir/>
          <dgm:animLvl val="lvl"/>
          <dgm:resizeHandles val="exact"/>
        </dgm:presLayoutVars>
      </dgm:prSet>
      <dgm:spPr/>
    </dgm:pt>
    <dgm:pt modelId="{C1D29229-884B-4390-B940-F1CDE3EF42E5}" type="pres">
      <dgm:prSet presAssocID="{17D48776-3BF1-40B4-AC2E-3FF2497E3B57}" presName="compositeNode" presStyleCnt="0"/>
      <dgm:spPr/>
    </dgm:pt>
    <dgm:pt modelId="{D186529C-9ACC-459C-A41C-11F8C44A534A}" type="pres">
      <dgm:prSet presAssocID="{17D48776-3BF1-40B4-AC2E-3FF2497E3B57}" presName="parTx" presStyleLbl="node1" presStyleIdx="0" presStyleCnt="0">
        <dgm:presLayoutVars>
          <dgm:chMax val="0"/>
          <dgm:chPref val="0"/>
          <dgm:bulletEnabled val="1"/>
        </dgm:presLayoutVars>
      </dgm:prSet>
      <dgm:spPr/>
    </dgm:pt>
    <dgm:pt modelId="{8741986C-DC17-43B7-B5FE-D379CD5C4EFA}" type="pres">
      <dgm:prSet presAssocID="{17D48776-3BF1-40B4-AC2E-3FF2497E3B57}" presName="parSh" presStyleCnt="0"/>
      <dgm:spPr/>
    </dgm:pt>
    <dgm:pt modelId="{6CF4937F-D518-45A0-A00C-EA42D2C9C970}" type="pres">
      <dgm:prSet presAssocID="{17D48776-3BF1-40B4-AC2E-3FF2497E3B57}" presName="lineNode" presStyleLbl="alignAccFollowNode1" presStyleIdx="0" presStyleCnt="15"/>
      <dgm:spPr/>
    </dgm:pt>
    <dgm:pt modelId="{43616ED9-7211-4AA3-8C7D-C487246E8C09}" type="pres">
      <dgm:prSet presAssocID="{17D48776-3BF1-40B4-AC2E-3FF2497E3B57}" presName="lineArrowNode" presStyleLbl="alignAccFollowNode1" presStyleIdx="1" presStyleCnt="15"/>
      <dgm:spPr/>
    </dgm:pt>
    <dgm:pt modelId="{2E34C5D0-FB87-49CB-8A62-3A1A7ABAAFF8}" type="pres">
      <dgm:prSet presAssocID="{057A445A-62AD-4340-B5DA-114129C302E8}" presName="sibTransNodeCircle" presStyleLbl="alignNode1" presStyleIdx="0" presStyleCnt="5">
        <dgm:presLayoutVars>
          <dgm:chMax val="0"/>
          <dgm:bulletEnabled/>
        </dgm:presLayoutVars>
      </dgm:prSet>
      <dgm:spPr/>
    </dgm:pt>
    <dgm:pt modelId="{C07EAC9F-6749-4F7B-A971-90D605EBD9F5}" type="pres">
      <dgm:prSet presAssocID="{057A445A-62AD-4340-B5DA-114129C302E8}" presName="spacerBetweenCircleAndCallout" presStyleCnt="0">
        <dgm:presLayoutVars/>
      </dgm:prSet>
      <dgm:spPr/>
    </dgm:pt>
    <dgm:pt modelId="{9A3481DC-D7BD-4C71-A6F0-F973B76E4ABE}" type="pres">
      <dgm:prSet presAssocID="{17D48776-3BF1-40B4-AC2E-3FF2497E3B57}" presName="nodeText" presStyleLbl="alignAccFollowNode1" presStyleIdx="2" presStyleCnt="15">
        <dgm:presLayoutVars>
          <dgm:bulletEnabled val="1"/>
        </dgm:presLayoutVars>
      </dgm:prSet>
      <dgm:spPr/>
    </dgm:pt>
    <dgm:pt modelId="{66C6E74D-C288-44ED-B745-CF331D7719FC}" type="pres">
      <dgm:prSet presAssocID="{057A445A-62AD-4340-B5DA-114129C302E8}" presName="sibTransComposite" presStyleCnt="0"/>
      <dgm:spPr/>
    </dgm:pt>
    <dgm:pt modelId="{22B349AE-DE78-4843-B05A-00012082CD70}" type="pres">
      <dgm:prSet presAssocID="{0E86193D-ECCB-468D-A4E6-499B853A58E1}" presName="compositeNode" presStyleCnt="0"/>
      <dgm:spPr/>
    </dgm:pt>
    <dgm:pt modelId="{00BB371C-6B4E-4C8F-81C9-E82F00F2EF10}" type="pres">
      <dgm:prSet presAssocID="{0E86193D-ECCB-468D-A4E6-499B853A58E1}" presName="parTx" presStyleLbl="node1" presStyleIdx="0" presStyleCnt="0">
        <dgm:presLayoutVars>
          <dgm:chMax val="0"/>
          <dgm:chPref val="0"/>
          <dgm:bulletEnabled val="1"/>
        </dgm:presLayoutVars>
      </dgm:prSet>
      <dgm:spPr/>
    </dgm:pt>
    <dgm:pt modelId="{EBED8B85-3A76-4FBD-B08A-7BBEC589711C}" type="pres">
      <dgm:prSet presAssocID="{0E86193D-ECCB-468D-A4E6-499B853A58E1}" presName="parSh" presStyleCnt="0"/>
      <dgm:spPr/>
    </dgm:pt>
    <dgm:pt modelId="{E6557577-57CF-470F-9565-8A574CC45BE1}" type="pres">
      <dgm:prSet presAssocID="{0E86193D-ECCB-468D-A4E6-499B853A58E1}" presName="lineNode" presStyleLbl="alignAccFollowNode1" presStyleIdx="3" presStyleCnt="15"/>
      <dgm:spPr/>
    </dgm:pt>
    <dgm:pt modelId="{73F96562-771A-4DD7-AA43-04E05A649EC7}" type="pres">
      <dgm:prSet presAssocID="{0E86193D-ECCB-468D-A4E6-499B853A58E1}" presName="lineArrowNode" presStyleLbl="alignAccFollowNode1" presStyleIdx="4" presStyleCnt="15"/>
      <dgm:spPr/>
    </dgm:pt>
    <dgm:pt modelId="{9BB5D1F1-238B-425E-AB23-E3FC938A70A9}" type="pres">
      <dgm:prSet presAssocID="{7082FDAB-B918-457E-BC1B-FF8DCBE1AFB0}" presName="sibTransNodeCircle" presStyleLbl="alignNode1" presStyleIdx="1" presStyleCnt="5">
        <dgm:presLayoutVars>
          <dgm:chMax val="0"/>
          <dgm:bulletEnabled/>
        </dgm:presLayoutVars>
      </dgm:prSet>
      <dgm:spPr/>
    </dgm:pt>
    <dgm:pt modelId="{D2901D2A-C925-4FA3-90C2-9BF5D188EF00}" type="pres">
      <dgm:prSet presAssocID="{7082FDAB-B918-457E-BC1B-FF8DCBE1AFB0}" presName="spacerBetweenCircleAndCallout" presStyleCnt="0">
        <dgm:presLayoutVars/>
      </dgm:prSet>
      <dgm:spPr/>
    </dgm:pt>
    <dgm:pt modelId="{9634D611-9819-46FB-B9F2-DD994D3EC0D8}" type="pres">
      <dgm:prSet presAssocID="{0E86193D-ECCB-468D-A4E6-499B853A58E1}" presName="nodeText" presStyleLbl="alignAccFollowNode1" presStyleIdx="5" presStyleCnt="15">
        <dgm:presLayoutVars>
          <dgm:bulletEnabled val="1"/>
        </dgm:presLayoutVars>
      </dgm:prSet>
      <dgm:spPr/>
    </dgm:pt>
    <dgm:pt modelId="{29091D4B-3787-4701-9A7C-0D783449DA42}" type="pres">
      <dgm:prSet presAssocID="{7082FDAB-B918-457E-BC1B-FF8DCBE1AFB0}" presName="sibTransComposite" presStyleCnt="0"/>
      <dgm:spPr/>
    </dgm:pt>
    <dgm:pt modelId="{E23215CC-1649-4B1E-811F-2E3C9EB95164}" type="pres">
      <dgm:prSet presAssocID="{8FCB1B20-18B3-4482-A935-AF6BF3109122}" presName="compositeNode" presStyleCnt="0"/>
      <dgm:spPr/>
    </dgm:pt>
    <dgm:pt modelId="{06F6C19E-F05B-4BFD-A064-0795B29999E1}" type="pres">
      <dgm:prSet presAssocID="{8FCB1B20-18B3-4482-A935-AF6BF3109122}" presName="parTx" presStyleLbl="node1" presStyleIdx="0" presStyleCnt="0">
        <dgm:presLayoutVars>
          <dgm:chMax val="0"/>
          <dgm:chPref val="0"/>
          <dgm:bulletEnabled val="1"/>
        </dgm:presLayoutVars>
      </dgm:prSet>
      <dgm:spPr/>
    </dgm:pt>
    <dgm:pt modelId="{5250AB71-3244-4565-A432-A84F26748E07}" type="pres">
      <dgm:prSet presAssocID="{8FCB1B20-18B3-4482-A935-AF6BF3109122}" presName="parSh" presStyleCnt="0"/>
      <dgm:spPr/>
    </dgm:pt>
    <dgm:pt modelId="{760FB3BA-9CAD-418C-9FAC-AC47D4C5DE74}" type="pres">
      <dgm:prSet presAssocID="{8FCB1B20-18B3-4482-A935-AF6BF3109122}" presName="lineNode" presStyleLbl="alignAccFollowNode1" presStyleIdx="6" presStyleCnt="15"/>
      <dgm:spPr/>
    </dgm:pt>
    <dgm:pt modelId="{C13B4AD9-F43B-47C6-AF0E-45FB196637CB}" type="pres">
      <dgm:prSet presAssocID="{8FCB1B20-18B3-4482-A935-AF6BF3109122}" presName="lineArrowNode" presStyleLbl="alignAccFollowNode1" presStyleIdx="7" presStyleCnt="15"/>
      <dgm:spPr/>
    </dgm:pt>
    <dgm:pt modelId="{37C48DF3-FE6E-4DD0-91FF-0AE35EE916F1}" type="pres">
      <dgm:prSet presAssocID="{4E2A519E-2751-4D83-93A5-778D753295A1}" presName="sibTransNodeCircle" presStyleLbl="alignNode1" presStyleIdx="2" presStyleCnt="5">
        <dgm:presLayoutVars>
          <dgm:chMax val="0"/>
          <dgm:bulletEnabled/>
        </dgm:presLayoutVars>
      </dgm:prSet>
      <dgm:spPr/>
    </dgm:pt>
    <dgm:pt modelId="{7320D3A7-A7EB-4ED7-BE99-1809A4050A4C}" type="pres">
      <dgm:prSet presAssocID="{4E2A519E-2751-4D83-93A5-778D753295A1}" presName="spacerBetweenCircleAndCallout" presStyleCnt="0">
        <dgm:presLayoutVars/>
      </dgm:prSet>
      <dgm:spPr/>
    </dgm:pt>
    <dgm:pt modelId="{AD471675-1F81-49CF-A115-72302D91B989}" type="pres">
      <dgm:prSet presAssocID="{8FCB1B20-18B3-4482-A935-AF6BF3109122}" presName="nodeText" presStyleLbl="alignAccFollowNode1" presStyleIdx="8" presStyleCnt="15">
        <dgm:presLayoutVars>
          <dgm:bulletEnabled val="1"/>
        </dgm:presLayoutVars>
      </dgm:prSet>
      <dgm:spPr/>
    </dgm:pt>
    <dgm:pt modelId="{824A0D84-A59A-4475-92CC-6B49BEF9B16E}" type="pres">
      <dgm:prSet presAssocID="{4E2A519E-2751-4D83-93A5-778D753295A1}" presName="sibTransComposite" presStyleCnt="0"/>
      <dgm:spPr/>
    </dgm:pt>
    <dgm:pt modelId="{7D516881-16B3-4DFE-B8A6-06A6B7B78BBB}" type="pres">
      <dgm:prSet presAssocID="{34F0E264-C1A9-47B0-964F-CDE5C1528168}" presName="compositeNode" presStyleCnt="0"/>
      <dgm:spPr/>
    </dgm:pt>
    <dgm:pt modelId="{BB897431-F1D2-45E5-89B6-8E597BF56140}" type="pres">
      <dgm:prSet presAssocID="{34F0E264-C1A9-47B0-964F-CDE5C1528168}" presName="parTx" presStyleLbl="node1" presStyleIdx="0" presStyleCnt="0">
        <dgm:presLayoutVars>
          <dgm:chMax val="0"/>
          <dgm:chPref val="0"/>
          <dgm:bulletEnabled val="1"/>
        </dgm:presLayoutVars>
      </dgm:prSet>
      <dgm:spPr/>
    </dgm:pt>
    <dgm:pt modelId="{27F5E66F-D41F-402D-ADBC-9093D9085231}" type="pres">
      <dgm:prSet presAssocID="{34F0E264-C1A9-47B0-964F-CDE5C1528168}" presName="parSh" presStyleCnt="0"/>
      <dgm:spPr/>
    </dgm:pt>
    <dgm:pt modelId="{717C93AF-ED62-4741-8C9D-68C5C8F08A8E}" type="pres">
      <dgm:prSet presAssocID="{34F0E264-C1A9-47B0-964F-CDE5C1528168}" presName="lineNode" presStyleLbl="alignAccFollowNode1" presStyleIdx="9" presStyleCnt="15"/>
      <dgm:spPr/>
    </dgm:pt>
    <dgm:pt modelId="{2D369DD3-B9B2-4118-8AE7-7537FFFD5D7D}" type="pres">
      <dgm:prSet presAssocID="{34F0E264-C1A9-47B0-964F-CDE5C1528168}" presName="lineArrowNode" presStyleLbl="alignAccFollowNode1" presStyleIdx="10" presStyleCnt="15"/>
      <dgm:spPr/>
    </dgm:pt>
    <dgm:pt modelId="{013F7A91-9159-4207-B77D-2ED91315A6FD}" type="pres">
      <dgm:prSet presAssocID="{EF42AF9C-C326-49ED-AD4D-FC42B11EAB9A}" presName="sibTransNodeCircle" presStyleLbl="alignNode1" presStyleIdx="3" presStyleCnt="5">
        <dgm:presLayoutVars>
          <dgm:chMax val="0"/>
          <dgm:bulletEnabled/>
        </dgm:presLayoutVars>
      </dgm:prSet>
      <dgm:spPr/>
    </dgm:pt>
    <dgm:pt modelId="{B718465A-018C-4249-8678-3011A687C221}" type="pres">
      <dgm:prSet presAssocID="{EF42AF9C-C326-49ED-AD4D-FC42B11EAB9A}" presName="spacerBetweenCircleAndCallout" presStyleCnt="0">
        <dgm:presLayoutVars/>
      </dgm:prSet>
      <dgm:spPr/>
    </dgm:pt>
    <dgm:pt modelId="{7E991D50-3A01-4E51-B521-0F7D1253DBC6}" type="pres">
      <dgm:prSet presAssocID="{34F0E264-C1A9-47B0-964F-CDE5C1528168}" presName="nodeText" presStyleLbl="alignAccFollowNode1" presStyleIdx="11" presStyleCnt="15">
        <dgm:presLayoutVars>
          <dgm:bulletEnabled val="1"/>
        </dgm:presLayoutVars>
      </dgm:prSet>
      <dgm:spPr/>
    </dgm:pt>
    <dgm:pt modelId="{A7B8FE86-3289-44F9-AD5F-4604482ED1B2}" type="pres">
      <dgm:prSet presAssocID="{EF42AF9C-C326-49ED-AD4D-FC42B11EAB9A}" presName="sibTransComposite" presStyleCnt="0"/>
      <dgm:spPr/>
    </dgm:pt>
    <dgm:pt modelId="{35145CEE-73F9-4104-BB93-66A72D653213}" type="pres">
      <dgm:prSet presAssocID="{7BD3C2B5-46AD-49D9-9BEF-A1B351176BBE}" presName="compositeNode" presStyleCnt="0"/>
      <dgm:spPr/>
    </dgm:pt>
    <dgm:pt modelId="{E0AE7D28-62D9-4CC5-B8AA-EF5404340648}" type="pres">
      <dgm:prSet presAssocID="{7BD3C2B5-46AD-49D9-9BEF-A1B351176BBE}" presName="parTx" presStyleLbl="node1" presStyleIdx="0" presStyleCnt="0">
        <dgm:presLayoutVars>
          <dgm:chMax val="0"/>
          <dgm:chPref val="0"/>
          <dgm:bulletEnabled val="1"/>
        </dgm:presLayoutVars>
      </dgm:prSet>
      <dgm:spPr/>
    </dgm:pt>
    <dgm:pt modelId="{A4F93224-2E1B-42CB-9AC7-1D4AAA1B9EF8}" type="pres">
      <dgm:prSet presAssocID="{7BD3C2B5-46AD-49D9-9BEF-A1B351176BBE}" presName="parSh" presStyleCnt="0"/>
      <dgm:spPr/>
    </dgm:pt>
    <dgm:pt modelId="{18EA545D-17D1-44D3-8EC9-FD8FF94E4289}" type="pres">
      <dgm:prSet presAssocID="{7BD3C2B5-46AD-49D9-9BEF-A1B351176BBE}" presName="lineNode" presStyleLbl="alignAccFollowNode1" presStyleIdx="12" presStyleCnt="15"/>
      <dgm:spPr/>
    </dgm:pt>
    <dgm:pt modelId="{3E7EE1FB-EB2A-43D0-AF4A-E5426374553C}" type="pres">
      <dgm:prSet presAssocID="{7BD3C2B5-46AD-49D9-9BEF-A1B351176BBE}" presName="lineArrowNode" presStyleLbl="alignAccFollowNode1" presStyleIdx="13" presStyleCnt="15"/>
      <dgm:spPr/>
    </dgm:pt>
    <dgm:pt modelId="{D660AA48-E2C0-4615-B753-C19A5C90F278}" type="pres">
      <dgm:prSet presAssocID="{C01038EF-2E79-4973-92E6-87D1B4C4460F}" presName="sibTransNodeCircle" presStyleLbl="alignNode1" presStyleIdx="4" presStyleCnt="5">
        <dgm:presLayoutVars>
          <dgm:chMax val="0"/>
          <dgm:bulletEnabled/>
        </dgm:presLayoutVars>
      </dgm:prSet>
      <dgm:spPr/>
    </dgm:pt>
    <dgm:pt modelId="{2BC5C415-7527-4BAF-872B-A9E4D8B3FF60}" type="pres">
      <dgm:prSet presAssocID="{C01038EF-2E79-4973-92E6-87D1B4C4460F}" presName="spacerBetweenCircleAndCallout" presStyleCnt="0">
        <dgm:presLayoutVars/>
      </dgm:prSet>
      <dgm:spPr/>
    </dgm:pt>
    <dgm:pt modelId="{7A08CF0A-9267-4F52-BAF6-E74485CC993D}" type="pres">
      <dgm:prSet presAssocID="{7BD3C2B5-46AD-49D9-9BEF-A1B351176BBE}" presName="nodeText" presStyleLbl="alignAccFollowNode1" presStyleIdx="14" presStyleCnt="15">
        <dgm:presLayoutVars>
          <dgm:bulletEnabled val="1"/>
        </dgm:presLayoutVars>
      </dgm:prSet>
      <dgm:spPr/>
    </dgm:pt>
  </dgm:ptLst>
  <dgm:cxnLst>
    <dgm:cxn modelId="{2B394714-1B9E-4416-8A91-A63342986A12}" srcId="{9DD62E14-B56F-4ED9-8DDE-565317490125}" destId="{8FCB1B20-18B3-4482-A935-AF6BF3109122}" srcOrd="2" destOrd="0" parTransId="{9372C1E4-B03D-4C2A-8B84-4A8924C092C3}" sibTransId="{4E2A519E-2751-4D83-93A5-778D753295A1}"/>
    <dgm:cxn modelId="{4C697A1D-A337-41C0-AD68-DED9EEDD8B18}" type="presOf" srcId="{EF42AF9C-C326-49ED-AD4D-FC42B11EAB9A}" destId="{013F7A91-9159-4207-B77D-2ED91315A6FD}" srcOrd="0" destOrd="0" presId="urn:microsoft.com/office/officeart/2016/7/layout/LinearArrowProcessNumbered"/>
    <dgm:cxn modelId="{BEB4851E-867E-4D62-8A96-846AC6CDBCA8}" type="presOf" srcId="{7BD3C2B5-46AD-49D9-9BEF-A1B351176BBE}" destId="{7A08CF0A-9267-4F52-BAF6-E74485CC993D}" srcOrd="0" destOrd="0" presId="urn:microsoft.com/office/officeart/2016/7/layout/LinearArrowProcessNumbered"/>
    <dgm:cxn modelId="{0D40A521-62BC-492D-8208-3E547E93EE6D}" type="presOf" srcId="{0E86193D-ECCB-468D-A4E6-499B853A58E1}" destId="{9634D611-9819-46FB-B9F2-DD994D3EC0D8}" srcOrd="0" destOrd="0" presId="urn:microsoft.com/office/officeart/2016/7/layout/LinearArrowProcessNumbered"/>
    <dgm:cxn modelId="{2E014A22-0707-47F6-B480-F73282659BFF}" type="presOf" srcId="{C01038EF-2E79-4973-92E6-87D1B4C4460F}" destId="{D660AA48-E2C0-4615-B753-C19A5C90F278}" srcOrd="0" destOrd="0" presId="urn:microsoft.com/office/officeart/2016/7/layout/LinearArrowProcessNumbered"/>
    <dgm:cxn modelId="{FFA08A3A-60C6-42FF-BBB4-BF8E48C863FC}" type="presOf" srcId="{8FCB1B20-18B3-4482-A935-AF6BF3109122}" destId="{AD471675-1F81-49CF-A115-72302D91B989}" srcOrd="0" destOrd="0" presId="urn:microsoft.com/office/officeart/2016/7/layout/LinearArrowProcessNumbered"/>
    <dgm:cxn modelId="{05687D6B-CBB7-40F5-ABBE-ECC871D9670A}" type="presOf" srcId="{34F0E264-C1A9-47B0-964F-CDE5C1528168}" destId="{7E991D50-3A01-4E51-B521-0F7D1253DBC6}" srcOrd="0" destOrd="0" presId="urn:microsoft.com/office/officeart/2016/7/layout/LinearArrowProcessNumbered"/>
    <dgm:cxn modelId="{7F7E476E-94E5-4B9E-815A-F3F2E44DF68D}" srcId="{9DD62E14-B56F-4ED9-8DDE-565317490125}" destId="{0E86193D-ECCB-468D-A4E6-499B853A58E1}" srcOrd="1" destOrd="0" parTransId="{D06159FC-344A-4CB7-B3EC-BF93B9ECA4A5}" sibTransId="{7082FDAB-B918-457E-BC1B-FF8DCBE1AFB0}"/>
    <dgm:cxn modelId="{09139289-2AEA-4593-96CB-B96B8E062EEB}" type="presOf" srcId="{057A445A-62AD-4340-B5DA-114129C302E8}" destId="{2E34C5D0-FB87-49CB-8A62-3A1A7ABAAFF8}" srcOrd="0" destOrd="0" presId="urn:microsoft.com/office/officeart/2016/7/layout/LinearArrowProcessNumbered"/>
    <dgm:cxn modelId="{EEE8328B-1CD5-43FE-9AE1-56B147F3B3F3}" srcId="{9DD62E14-B56F-4ED9-8DDE-565317490125}" destId="{7BD3C2B5-46AD-49D9-9BEF-A1B351176BBE}" srcOrd="4" destOrd="0" parTransId="{097A631B-E698-44ED-812D-F6911CE91F78}" sibTransId="{C01038EF-2E79-4973-92E6-87D1B4C4460F}"/>
    <dgm:cxn modelId="{760D19A1-3DF8-49EB-99AF-5E7B2808CF1F}" type="presOf" srcId="{4E2A519E-2751-4D83-93A5-778D753295A1}" destId="{37C48DF3-FE6E-4DD0-91FF-0AE35EE916F1}" srcOrd="0" destOrd="0" presId="urn:microsoft.com/office/officeart/2016/7/layout/LinearArrowProcessNumbered"/>
    <dgm:cxn modelId="{A2AAD8A3-770B-4DC3-956C-8FF2264BE975}" type="presOf" srcId="{17D48776-3BF1-40B4-AC2E-3FF2497E3B57}" destId="{9A3481DC-D7BD-4C71-A6F0-F973B76E4ABE}" srcOrd="0" destOrd="0" presId="urn:microsoft.com/office/officeart/2016/7/layout/LinearArrowProcessNumbered"/>
    <dgm:cxn modelId="{D182DBA9-8C87-4F3E-9B79-F9AB09916DEC}" srcId="{9DD62E14-B56F-4ED9-8DDE-565317490125}" destId="{34F0E264-C1A9-47B0-964F-CDE5C1528168}" srcOrd="3" destOrd="0" parTransId="{C058F24C-19DA-43C9-8F3B-A02FFD614E01}" sibTransId="{EF42AF9C-C326-49ED-AD4D-FC42B11EAB9A}"/>
    <dgm:cxn modelId="{9D7320AF-4701-4A2A-A37D-0CC43199ED3D}" type="presOf" srcId="{9DD62E14-B56F-4ED9-8DDE-565317490125}" destId="{F7A28CD7-6D8A-435A-8BAD-55BD09B6FD88}" srcOrd="0" destOrd="0" presId="urn:microsoft.com/office/officeart/2016/7/layout/LinearArrowProcessNumbered"/>
    <dgm:cxn modelId="{DAF2ABC7-8F11-4A8C-8489-3954E323DE5E}" type="presOf" srcId="{7082FDAB-B918-457E-BC1B-FF8DCBE1AFB0}" destId="{9BB5D1F1-238B-425E-AB23-E3FC938A70A9}" srcOrd="0" destOrd="0" presId="urn:microsoft.com/office/officeart/2016/7/layout/LinearArrowProcessNumbered"/>
    <dgm:cxn modelId="{585F79DE-D6EA-4B78-8889-B4C430916D3A}" srcId="{9DD62E14-B56F-4ED9-8DDE-565317490125}" destId="{17D48776-3BF1-40B4-AC2E-3FF2497E3B57}" srcOrd="0" destOrd="0" parTransId="{68CB352E-BFE5-410B-80FA-FDC089BA53DD}" sibTransId="{057A445A-62AD-4340-B5DA-114129C302E8}"/>
    <dgm:cxn modelId="{AAD235E0-2FBD-4CC0-826D-45D6330797A9}" type="presParOf" srcId="{F7A28CD7-6D8A-435A-8BAD-55BD09B6FD88}" destId="{C1D29229-884B-4390-B940-F1CDE3EF42E5}" srcOrd="0" destOrd="0" presId="urn:microsoft.com/office/officeart/2016/7/layout/LinearArrowProcessNumbered"/>
    <dgm:cxn modelId="{5282D27C-654A-4DAD-90F9-B381607DC04A}" type="presParOf" srcId="{C1D29229-884B-4390-B940-F1CDE3EF42E5}" destId="{D186529C-9ACC-459C-A41C-11F8C44A534A}" srcOrd="0" destOrd="0" presId="urn:microsoft.com/office/officeart/2016/7/layout/LinearArrowProcessNumbered"/>
    <dgm:cxn modelId="{5B1412AA-8D0F-4D0A-9EE9-81016846B67A}" type="presParOf" srcId="{C1D29229-884B-4390-B940-F1CDE3EF42E5}" destId="{8741986C-DC17-43B7-B5FE-D379CD5C4EFA}" srcOrd="1" destOrd="0" presId="urn:microsoft.com/office/officeart/2016/7/layout/LinearArrowProcessNumbered"/>
    <dgm:cxn modelId="{548F8FE8-F2BE-441F-B43D-A331588085F1}" type="presParOf" srcId="{8741986C-DC17-43B7-B5FE-D379CD5C4EFA}" destId="{6CF4937F-D518-45A0-A00C-EA42D2C9C970}" srcOrd="0" destOrd="0" presId="urn:microsoft.com/office/officeart/2016/7/layout/LinearArrowProcessNumbered"/>
    <dgm:cxn modelId="{CAAABD3E-0525-490E-87C9-464C58E19EAB}" type="presParOf" srcId="{8741986C-DC17-43B7-B5FE-D379CD5C4EFA}" destId="{43616ED9-7211-4AA3-8C7D-C487246E8C09}" srcOrd="1" destOrd="0" presId="urn:microsoft.com/office/officeart/2016/7/layout/LinearArrowProcessNumbered"/>
    <dgm:cxn modelId="{A5FDF07E-41DC-44D2-9259-92C957BC757F}" type="presParOf" srcId="{8741986C-DC17-43B7-B5FE-D379CD5C4EFA}" destId="{2E34C5D0-FB87-49CB-8A62-3A1A7ABAAFF8}" srcOrd="2" destOrd="0" presId="urn:microsoft.com/office/officeart/2016/7/layout/LinearArrowProcessNumbered"/>
    <dgm:cxn modelId="{4B52411F-FB63-4B29-914A-7E94EF7EB773}" type="presParOf" srcId="{8741986C-DC17-43B7-B5FE-D379CD5C4EFA}" destId="{C07EAC9F-6749-4F7B-A971-90D605EBD9F5}" srcOrd="3" destOrd="0" presId="urn:microsoft.com/office/officeart/2016/7/layout/LinearArrowProcessNumbered"/>
    <dgm:cxn modelId="{7A5B5A04-A467-4329-A91C-FECEC266E21A}" type="presParOf" srcId="{C1D29229-884B-4390-B940-F1CDE3EF42E5}" destId="{9A3481DC-D7BD-4C71-A6F0-F973B76E4ABE}" srcOrd="2" destOrd="0" presId="urn:microsoft.com/office/officeart/2016/7/layout/LinearArrowProcessNumbered"/>
    <dgm:cxn modelId="{A85B062F-163E-46DD-BA23-374D947679F9}" type="presParOf" srcId="{F7A28CD7-6D8A-435A-8BAD-55BD09B6FD88}" destId="{66C6E74D-C288-44ED-B745-CF331D7719FC}" srcOrd="1" destOrd="0" presId="urn:microsoft.com/office/officeart/2016/7/layout/LinearArrowProcessNumbered"/>
    <dgm:cxn modelId="{E0FD4976-25CE-467C-84DE-9940A08DB220}" type="presParOf" srcId="{F7A28CD7-6D8A-435A-8BAD-55BD09B6FD88}" destId="{22B349AE-DE78-4843-B05A-00012082CD70}" srcOrd="2" destOrd="0" presId="urn:microsoft.com/office/officeart/2016/7/layout/LinearArrowProcessNumbered"/>
    <dgm:cxn modelId="{4E3CB878-7141-461B-9DCD-06C903C1A9A6}" type="presParOf" srcId="{22B349AE-DE78-4843-B05A-00012082CD70}" destId="{00BB371C-6B4E-4C8F-81C9-E82F00F2EF10}" srcOrd="0" destOrd="0" presId="urn:microsoft.com/office/officeart/2016/7/layout/LinearArrowProcessNumbered"/>
    <dgm:cxn modelId="{F6C9F394-5FAF-4106-B7C6-045AB00548F8}" type="presParOf" srcId="{22B349AE-DE78-4843-B05A-00012082CD70}" destId="{EBED8B85-3A76-4FBD-B08A-7BBEC589711C}" srcOrd="1" destOrd="0" presId="urn:microsoft.com/office/officeart/2016/7/layout/LinearArrowProcessNumbered"/>
    <dgm:cxn modelId="{A2BF9292-3706-4967-89C7-5BCEE7DF2134}" type="presParOf" srcId="{EBED8B85-3A76-4FBD-B08A-7BBEC589711C}" destId="{E6557577-57CF-470F-9565-8A574CC45BE1}" srcOrd="0" destOrd="0" presId="urn:microsoft.com/office/officeart/2016/7/layout/LinearArrowProcessNumbered"/>
    <dgm:cxn modelId="{9997C26E-E3FD-421B-BAD2-D7E05611536C}" type="presParOf" srcId="{EBED8B85-3A76-4FBD-B08A-7BBEC589711C}" destId="{73F96562-771A-4DD7-AA43-04E05A649EC7}" srcOrd="1" destOrd="0" presId="urn:microsoft.com/office/officeart/2016/7/layout/LinearArrowProcessNumbered"/>
    <dgm:cxn modelId="{E3A07EC9-114C-49CB-A96F-7BD53245900E}" type="presParOf" srcId="{EBED8B85-3A76-4FBD-B08A-7BBEC589711C}" destId="{9BB5D1F1-238B-425E-AB23-E3FC938A70A9}" srcOrd="2" destOrd="0" presId="urn:microsoft.com/office/officeart/2016/7/layout/LinearArrowProcessNumbered"/>
    <dgm:cxn modelId="{B28EC212-3808-4F19-B041-4513B5674721}" type="presParOf" srcId="{EBED8B85-3A76-4FBD-B08A-7BBEC589711C}" destId="{D2901D2A-C925-4FA3-90C2-9BF5D188EF00}" srcOrd="3" destOrd="0" presId="urn:microsoft.com/office/officeart/2016/7/layout/LinearArrowProcessNumbered"/>
    <dgm:cxn modelId="{5067D01F-B361-45A9-A27B-3A2E1771B3DC}" type="presParOf" srcId="{22B349AE-DE78-4843-B05A-00012082CD70}" destId="{9634D611-9819-46FB-B9F2-DD994D3EC0D8}" srcOrd="2" destOrd="0" presId="urn:microsoft.com/office/officeart/2016/7/layout/LinearArrowProcessNumbered"/>
    <dgm:cxn modelId="{E8DD7A6B-3460-49A4-A553-02029427CCE3}" type="presParOf" srcId="{F7A28CD7-6D8A-435A-8BAD-55BD09B6FD88}" destId="{29091D4B-3787-4701-9A7C-0D783449DA42}" srcOrd="3" destOrd="0" presId="urn:microsoft.com/office/officeart/2016/7/layout/LinearArrowProcessNumbered"/>
    <dgm:cxn modelId="{1F05BD14-67C9-4F7A-85AA-7415086AA33B}" type="presParOf" srcId="{F7A28CD7-6D8A-435A-8BAD-55BD09B6FD88}" destId="{E23215CC-1649-4B1E-811F-2E3C9EB95164}" srcOrd="4" destOrd="0" presId="urn:microsoft.com/office/officeart/2016/7/layout/LinearArrowProcessNumbered"/>
    <dgm:cxn modelId="{57161059-39BF-4453-8477-B3C9215EC15A}" type="presParOf" srcId="{E23215CC-1649-4B1E-811F-2E3C9EB95164}" destId="{06F6C19E-F05B-4BFD-A064-0795B29999E1}" srcOrd="0" destOrd="0" presId="urn:microsoft.com/office/officeart/2016/7/layout/LinearArrowProcessNumbered"/>
    <dgm:cxn modelId="{DEBCA0EF-7464-4DFD-9C0D-9B7E017ED588}" type="presParOf" srcId="{E23215CC-1649-4B1E-811F-2E3C9EB95164}" destId="{5250AB71-3244-4565-A432-A84F26748E07}" srcOrd="1" destOrd="0" presId="urn:microsoft.com/office/officeart/2016/7/layout/LinearArrowProcessNumbered"/>
    <dgm:cxn modelId="{E1B1DC3E-9460-4709-B7F6-43D53C574912}" type="presParOf" srcId="{5250AB71-3244-4565-A432-A84F26748E07}" destId="{760FB3BA-9CAD-418C-9FAC-AC47D4C5DE74}" srcOrd="0" destOrd="0" presId="urn:microsoft.com/office/officeart/2016/7/layout/LinearArrowProcessNumbered"/>
    <dgm:cxn modelId="{304DAF70-541E-44F4-80BB-998EFBF58B49}" type="presParOf" srcId="{5250AB71-3244-4565-A432-A84F26748E07}" destId="{C13B4AD9-F43B-47C6-AF0E-45FB196637CB}" srcOrd="1" destOrd="0" presId="urn:microsoft.com/office/officeart/2016/7/layout/LinearArrowProcessNumbered"/>
    <dgm:cxn modelId="{6FA823CD-9503-4AB2-9AA2-B7B7873FC7DB}" type="presParOf" srcId="{5250AB71-3244-4565-A432-A84F26748E07}" destId="{37C48DF3-FE6E-4DD0-91FF-0AE35EE916F1}" srcOrd="2" destOrd="0" presId="urn:microsoft.com/office/officeart/2016/7/layout/LinearArrowProcessNumbered"/>
    <dgm:cxn modelId="{2E9D652C-C34D-4FF5-A3F3-2CD1601C7B75}" type="presParOf" srcId="{5250AB71-3244-4565-A432-A84F26748E07}" destId="{7320D3A7-A7EB-4ED7-BE99-1809A4050A4C}" srcOrd="3" destOrd="0" presId="urn:microsoft.com/office/officeart/2016/7/layout/LinearArrowProcessNumbered"/>
    <dgm:cxn modelId="{37C240FE-30F0-4055-BCC3-F52894F0B41A}" type="presParOf" srcId="{E23215CC-1649-4B1E-811F-2E3C9EB95164}" destId="{AD471675-1F81-49CF-A115-72302D91B989}" srcOrd="2" destOrd="0" presId="urn:microsoft.com/office/officeart/2016/7/layout/LinearArrowProcessNumbered"/>
    <dgm:cxn modelId="{86FF8A1E-B76B-4BA7-A62D-C1DE9A1E841A}" type="presParOf" srcId="{F7A28CD7-6D8A-435A-8BAD-55BD09B6FD88}" destId="{824A0D84-A59A-4475-92CC-6B49BEF9B16E}" srcOrd="5" destOrd="0" presId="urn:microsoft.com/office/officeart/2016/7/layout/LinearArrowProcessNumbered"/>
    <dgm:cxn modelId="{9B876B90-C1B2-46EE-81E6-1BD766F9E498}" type="presParOf" srcId="{F7A28CD7-6D8A-435A-8BAD-55BD09B6FD88}" destId="{7D516881-16B3-4DFE-B8A6-06A6B7B78BBB}" srcOrd="6" destOrd="0" presId="urn:microsoft.com/office/officeart/2016/7/layout/LinearArrowProcessNumbered"/>
    <dgm:cxn modelId="{8D8F586E-ABF8-406E-885E-C4C2135DE101}" type="presParOf" srcId="{7D516881-16B3-4DFE-B8A6-06A6B7B78BBB}" destId="{BB897431-F1D2-45E5-89B6-8E597BF56140}" srcOrd="0" destOrd="0" presId="urn:microsoft.com/office/officeart/2016/7/layout/LinearArrowProcessNumbered"/>
    <dgm:cxn modelId="{A597D662-92CD-41C8-81AB-3447749A741F}" type="presParOf" srcId="{7D516881-16B3-4DFE-B8A6-06A6B7B78BBB}" destId="{27F5E66F-D41F-402D-ADBC-9093D9085231}" srcOrd="1" destOrd="0" presId="urn:microsoft.com/office/officeart/2016/7/layout/LinearArrowProcessNumbered"/>
    <dgm:cxn modelId="{FB79F1C4-5AB9-4A36-AAA6-7D4B389B7957}" type="presParOf" srcId="{27F5E66F-D41F-402D-ADBC-9093D9085231}" destId="{717C93AF-ED62-4741-8C9D-68C5C8F08A8E}" srcOrd="0" destOrd="0" presId="urn:microsoft.com/office/officeart/2016/7/layout/LinearArrowProcessNumbered"/>
    <dgm:cxn modelId="{0B0869C5-A3D6-41B6-891A-F01C5A8B751E}" type="presParOf" srcId="{27F5E66F-D41F-402D-ADBC-9093D9085231}" destId="{2D369DD3-B9B2-4118-8AE7-7537FFFD5D7D}" srcOrd="1" destOrd="0" presId="urn:microsoft.com/office/officeart/2016/7/layout/LinearArrowProcessNumbered"/>
    <dgm:cxn modelId="{F2CDAAE2-FD42-41B1-98F8-F32F74763687}" type="presParOf" srcId="{27F5E66F-D41F-402D-ADBC-9093D9085231}" destId="{013F7A91-9159-4207-B77D-2ED91315A6FD}" srcOrd="2" destOrd="0" presId="urn:microsoft.com/office/officeart/2016/7/layout/LinearArrowProcessNumbered"/>
    <dgm:cxn modelId="{98229D47-A519-4945-B2CD-927B3F8FFCB0}" type="presParOf" srcId="{27F5E66F-D41F-402D-ADBC-9093D9085231}" destId="{B718465A-018C-4249-8678-3011A687C221}" srcOrd="3" destOrd="0" presId="urn:microsoft.com/office/officeart/2016/7/layout/LinearArrowProcessNumbered"/>
    <dgm:cxn modelId="{BBFF8815-DEDA-4192-A800-C83512652CBC}" type="presParOf" srcId="{7D516881-16B3-4DFE-B8A6-06A6B7B78BBB}" destId="{7E991D50-3A01-4E51-B521-0F7D1253DBC6}" srcOrd="2" destOrd="0" presId="urn:microsoft.com/office/officeart/2016/7/layout/LinearArrowProcessNumbered"/>
    <dgm:cxn modelId="{92D5BC35-A11C-4205-BF69-E4F4300E3B62}" type="presParOf" srcId="{F7A28CD7-6D8A-435A-8BAD-55BD09B6FD88}" destId="{A7B8FE86-3289-44F9-AD5F-4604482ED1B2}" srcOrd="7" destOrd="0" presId="urn:microsoft.com/office/officeart/2016/7/layout/LinearArrowProcessNumbered"/>
    <dgm:cxn modelId="{472466E6-4F79-4A25-A658-2A44668BA3A5}" type="presParOf" srcId="{F7A28CD7-6D8A-435A-8BAD-55BD09B6FD88}" destId="{35145CEE-73F9-4104-BB93-66A72D653213}" srcOrd="8" destOrd="0" presId="urn:microsoft.com/office/officeart/2016/7/layout/LinearArrowProcessNumbered"/>
    <dgm:cxn modelId="{BB53443E-A5BF-4ADA-A23E-431498316716}" type="presParOf" srcId="{35145CEE-73F9-4104-BB93-66A72D653213}" destId="{E0AE7D28-62D9-4CC5-B8AA-EF5404340648}" srcOrd="0" destOrd="0" presId="urn:microsoft.com/office/officeart/2016/7/layout/LinearArrowProcessNumbered"/>
    <dgm:cxn modelId="{45BA3C5E-D206-4D32-9C70-9D53DCBF12FE}" type="presParOf" srcId="{35145CEE-73F9-4104-BB93-66A72D653213}" destId="{A4F93224-2E1B-42CB-9AC7-1D4AAA1B9EF8}" srcOrd="1" destOrd="0" presId="urn:microsoft.com/office/officeart/2016/7/layout/LinearArrowProcessNumbered"/>
    <dgm:cxn modelId="{8A65B2B7-E5D3-416F-B43E-221AAF89D4A1}" type="presParOf" srcId="{A4F93224-2E1B-42CB-9AC7-1D4AAA1B9EF8}" destId="{18EA545D-17D1-44D3-8EC9-FD8FF94E4289}" srcOrd="0" destOrd="0" presId="urn:microsoft.com/office/officeart/2016/7/layout/LinearArrowProcessNumbered"/>
    <dgm:cxn modelId="{8B6EC3CF-0E1C-48CB-8FBA-440ED9B4301B}" type="presParOf" srcId="{A4F93224-2E1B-42CB-9AC7-1D4AAA1B9EF8}" destId="{3E7EE1FB-EB2A-43D0-AF4A-E5426374553C}" srcOrd="1" destOrd="0" presId="urn:microsoft.com/office/officeart/2016/7/layout/LinearArrowProcessNumbered"/>
    <dgm:cxn modelId="{3137856A-2305-4A43-9192-56BE132BB4C4}" type="presParOf" srcId="{A4F93224-2E1B-42CB-9AC7-1D4AAA1B9EF8}" destId="{D660AA48-E2C0-4615-B753-C19A5C90F278}" srcOrd="2" destOrd="0" presId="urn:microsoft.com/office/officeart/2016/7/layout/LinearArrowProcessNumbered"/>
    <dgm:cxn modelId="{C9770934-DCB3-4687-98BD-D1C97ACDCCEC}" type="presParOf" srcId="{A4F93224-2E1B-42CB-9AC7-1D4AAA1B9EF8}" destId="{2BC5C415-7527-4BAF-872B-A9E4D8B3FF60}" srcOrd="3" destOrd="0" presId="urn:microsoft.com/office/officeart/2016/7/layout/LinearArrowProcessNumbered"/>
    <dgm:cxn modelId="{DDC352DA-9E3B-478C-8D01-E8106CF47260}" type="presParOf" srcId="{35145CEE-73F9-4104-BB93-66A72D653213}" destId="{7A08CF0A-9267-4F52-BAF6-E74485CC993D}"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4937F-D518-45A0-A00C-EA42D2C9C970}">
      <dsp:nvSpPr>
        <dsp:cNvPr id="0" name=""/>
        <dsp:cNvSpPr/>
      </dsp:nvSpPr>
      <dsp:spPr>
        <a:xfrm>
          <a:off x="1052586" y="1020988"/>
          <a:ext cx="841042"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616ED9-7211-4AA3-8C7D-C487246E8C09}">
      <dsp:nvSpPr>
        <dsp:cNvPr id="0" name=""/>
        <dsp:cNvSpPr/>
      </dsp:nvSpPr>
      <dsp:spPr>
        <a:xfrm>
          <a:off x="1944092" y="950377"/>
          <a:ext cx="96719" cy="181664"/>
        </a:xfrm>
        <a:prstGeom prst="chevron">
          <a:avLst>
            <a:gd name="adj" fmla="val 9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34C5D0-FB87-49CB-8A62-3A1A7ABAAFF8}">
      <dsp:nvSpPr>
        <dsp:cNvPr id="0" name=""/>
        <dsp:cNvSpPr/>
      </dsp:nvSpPr>
      <dsp:spPr>
        <a:xfrm>
          <a:off x="525631" y="599199"/>
          <a:ext cx="843651" cy="84365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44650">
            <a:lnSpc>
              <a:spcPct val="90000"/>
            </a:lnSpc>
            <a:spcBef>
              <a:spcPct val="0"/>
            </a:spcBef>
            <a:spcAft>
              <a:spcPct val="35000"/>
            </a:spcAft>
            <a:buNone/>
          </a:pPr>
          <a:r>
            <a:rPr lang="en-US" sz="3700" kern="1200"/>
            <a:t>1</a:t>
          </a:r>
        </a:p>
      </dsp:txBody>
      <dsp:txXfrm>
        <a:off x="649181" y="722749"/>
        <a:ext cx="596551" cy="596551"/>
      </dsp:txXfrm>
    </dsp:sp>
    <dsp:sp modelId="{9A3481DC-D7BD-4C71-A6F0-F973B76E4ABE}">
      <dsp:nvSpPr>
        <dsp:cNvPr id="0" name=""/>
        <dsp:cNvSpPr/>
      </dsp:nvSpPr>
      <dsp:spPr>
        <a:xfrm>
          <a:off x="1283" y="1608450"/>
          <a:ext cx="1892345" cy="2149874"/>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270" tIns="165100" rIns="149270" bIns="165100" numCol="1" spcCol="1270" anchor="t" anchorCtr="0">
          <a:noAutofit/>
        </a:bodyPr>
        <a:lstStyle/>
        <a:p>
          <a:pPr marL="0" lvl="0" indent="0" algn="ctr" defTabSz="711200">
            <a:lnSpc>
              <a:spcPct val="90000"/>
            </a:lnSpc>
            <a:spcBef>
              <a:spcPct val="0"/>
            </a:spcBef>
            <a:spcAft>
              <a:spcPct val="35000"/>
            </a:spcAft>
            <a:buNone/>
          </a:pPr>
          <a:r>
            <a:rPr lang="en-GB" sz="1600" b="1" kern="1200" dirty="0"/>
            <a:t>Tell an adult you trust, e.g., a parent, teacher or an adult member of your family.</a:t>
          </a:r>
          <a:endParaRPr lang="en-US" sz="1600" b="1" kern="1200" dirty="0"/>
        </a:p>
      </dsp:txBody>
      <dsp:txXfrm>
        <a:off x="1283" y="1986919"/>
        <a:ext cx="1892345" cy="1771405"/>
      </dsp:txXfrm>
    </dsp:sp>
    <dsp:sp modelId="{E6557577-57CF-470F-9565-8A574CC45BE1}">
      <dsp:nvSpPr>
        <dsp:cNvPr id="0" name=""/>
        <dsp:cNvSpPr/>
      </dsp:nvSpPr>
      <dsp:spPr>
        <a:xfrm>
          <a:off x="2103890" y="1020988"/>
          <a:ext cx="1892345" cy="7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F96562-771A-4DD7-AA43-04E05A649EC7}">
      <dsp:nvSpPr>
        <dsp:cNvPr id="0" name=""/>
        <dsp:cNvSpPr/>
      </dsp:nvSpPr>
      <dsp:spPr>
        <a:xfrm>
          <a:off x="4046698" y="950376"/>
          <a:ext cx="96719" cy="181665"/>
        </a:xfrm>
        <a:prstGeom prst="chevron">
          <a:avLst>
            <a:gd name="adj" fmla="val 9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B5D1F1-238B-425E-AB23-E3FC938A70A9}">
      <dsp:nvSpPr>
        <dsp:cNvPr id="0" name=""/>
        <dsp:cNvSpPr/>
      </dsp:nvSpPr>
      <dsp:spPr>
        <a:xfrm>
          <a:off x="2628237" y="599198"/>
          <a:ext cx="843651" cy="843651"/>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44650">
            <a:lnSpc>
              <a:spcPct val="90000"/>
            </a:lnSpc>
            <a:spcBef>
              <a:spcPct val="0"/>
            </a:spcBef>
            <a:spcAft>
              <a:spcPct val="35000"/>
            </a:spcAft>
            <a:buNone/>
          </a:pPr>
          <a:r>
            <a:rPr lang="en-US" sz="3700" kern="1200"/>
            <a:t>2</a:t>
          </a:r>
        </a:p>
      </dsp:txBody>
      <dsp:txXfrm>
        <a:off x="2751787" y="722748"/>
        <a:ext cx="596551" cy="596551"/>
      </dsp:txXfrm>
    </dsp:sp>
    <dsp:sp modelId="{9634D611-9819-46FB-B9F2-DD994D3EC0D8}">
      <dsp:nvSpPr>
        <dsp:cNvPr id="0" name=""/>
        <dsp:cNvSpPr/>
      </dsp:nvSpPr>
      <dsp:spPr>
        <a:xfrm>
          <a:off x="2103890" y="1608450"/>
          <a:ext cx="1892345" cy="2149874"/>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270" tIns="165100" rIns="149270" bIns="165100" numCol="1" spcCol="1270" anchor="t" anchorCtr="0">
          <a:noAutofit/>
        </a:bodyPr>
        <a:lstStyle/>
        <a:p>
          <a:pPr marL="0" lvl="0" indent="0" algn="ctr" defTabSz="711200">
            <a:lnSpc>
              <a:spcPct val="90000"/>
            </a:lnSpc>
            <a:spcBef>
              <a:spcPct val="0"/>
            </a:spcBef>
            <a:spcAft>
              <a:spcPct val="35000"/>
            </a:spcAft>
            <a:buNone/>
          </a:pPr>
          <a:endParaRPr lang="en-GB" sz="1600" b="1" kern="1200"/>
        </a:p>
        <a:p>
          <a:pPr marL="0" lvl="0" indent="0" algn="ctr" defTabSz="711200">
            <a:lnSpc>
              <a:spcPct val="90000"/>
            </a:lnSpc>
            <a:spcBef>
              <a:spcPct val="0"/>
            </a:spcBef>
            <a:spcAft>
              <a:spcPct val="35000"/>
            </a:spcAft>
            <a:buNone/>
          </a:pPr>
          <a:r>
            <a:rPr lang="en-GB" sz="1600" b="1" kern="1200"/>
            <a:t>Never </a:t>
          </a:r>
          <a:r>
            <a:rPr lang="en-GB" sz="1600" b="1" kern="1200" dirty="0"/>
            <a:t>respond to any form of cyberbullying</a:t>
          </a:r>
          <a:r>
            <a:rPr lang="en-GB" sz="1600" b="1" kern="1200"/>
            <a:t>. </a:t>
          </a:r>
          <a:endParaRPr lang="en-US" sz="1600" b="1" kern="1200" dirty="0"/>
        </a:p>
      </dsp:txBody>
      <dsp:txXfrm>
        <a:off x="2103890" y="1986919"/>
        <a:ext cx="1892345" cy="1771405"/>
      </dsp:txXfrm>
    </dsp:sp>
    <dsp:sp modelId="{760FB3BA-9CAD-418C-9FAC-AC47D4C5DE74}">
      <dsp:nvSpPr>
        <dsp:cNvPr id="0" name=""/>
        <dsp:cNvSpPr/>
      </dsp:nvSpPr>
      <dsp:spPr>
        <a:xfrm>
          <a:off x="4206496" y="1020988"/>
          <a:ext cx="1892345" cy="7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3B4AD9-F43B-47C6-AF0E-45FB196637CB}">
      <dsp:nvSpPr>
        <dsp:cNvPr id="0" name=""/>
        <dsp:cNvSpPr/>
      </dsp:nvSpPr>
      <dsp:spPr>
        <a:xfrm>
          <a:off x="6149305" y="950376"/>
          <a:ext cx="96719" cy="181665"/>
        </a:xfrm>
        <a:prstGeom prst="chevron">
          <a:avLst>
            <a:gd name="adj" fmla="val 9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C48DF3-FE6E-4DD0-91FF-0AE35EE916F1}">
      <dsp:nvSpPr>
        <dsp:cNvPr id="0" name=""/>
        <dsp:cNvSpPr/>
      </dsp:nvSpPr>
      <dsp:spPr>
        <a:xfrm>
          <a:off x="4730844" y="599198"/>
          <a:ext cx="843651" cy="843651"/>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44650">
            <a:lnSpc>
              <a:spcPct val="90000"/>
            </a:lnSpc>
            <a:spcBef>
              <a:spcPct val="0"/>
            </a:spcBef>
            <a:spcAft>
              <a:spcPct val="35000"/>
            </a:spcAft>
            <a:buNone/>
          </a:pPr>
          <a:r>
            <a:rPr lang="en-US" sz="3700" kern="1200"/>
            <a:t>3</a:t>
          </a:r>
        </a:p>
      </dsp:txBody>
      <dsp:txXfrm>
        <a:off x="4854394" y="722748"/>
        <a:ext cx="596551" cy="596551"/>
      </dsp:txXfrm>
    </dsp:sp>
    <dsp:sp modelId="{AD471675-1F81-49CF-A115-72302D91B989}">
      <dsp:nvSpPr>
        <dsp:cNvPr id="0" name=""/>
        <dsp:cNvSpPr/>
      </dsp:nvSpPr>
      <dsp:spPr>
        <a:xfrm>
          <a:off x="4206496" y="1608450"/>
          <a:ext cx="1892345" cy="2149874"/>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270" tIns="165100" rIns="149270" bIns="165100" numCol="1" spcCol="1270" anchor="t" anchorCtr="0">
          <a:noAutofit/>
        </a:bodyPr>
        <a:lstStyle/>
        <a:p>
          <a:pPr marL="0" lvl="0" indent="0" algn="ctr" defTabSz="711200">
            <a:lnSpc>
              <a:spcPct val="90000"/>
            </a:lnSpc>
            <a:spcBef>
              <a:spcPct val="0"/>
            </a:spcBef>
            <a:spcAft>
              <a:spcPct val="35000"/>
            </a:spcAft>
            <a:buNone/>
          </a:pPr>
          <a:r>
            <a:rPr lang="en-GB" sz="1600" b="1" kern="1200" dirty="0"/>
            <a:t>Use the 'Report It' button to report a problem to the social networking site.</a:t>
          </a:r>
          <a:endParaRPr lang="en-US" sz="1600" b="1" kern="1200" dirty="0"/>
        </a:p>
      </dsp:txBody>
      <dsp:txXfrm>
        <a:off x="4206496" y="1986919"/>
        <a:ext cx="1892345" cy="1771405"/>
      </dsp:txXfrm>
    </dsp:sp>
    <dsp:sp modelId="{717C93AF-ED62-4741-8C9D-68C5C8F08A8E}">
      <dsp:nvSpPr>
        <dsp:cNvPr id="0" name=""/>
        <dsp:cNvSpPr/>
      </dsp:nvSpPr>
      <dsp:spPr>
        <a:xfrm>
          <a:off x="6309103" y="1020988"/>
          <a:ext cx="1892345" cy="72"/>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369DD3-B9B2-4118-8AE7-7537FFFD5D7D}">
      <dsp:nvSpPr>
        <dsp:cNvPr id="0" name=""/>
        <dsp:cNvSpPr/>
      </dsp:nvSpPr>
      <dsp:spPr>
        <a:xfrm>
          <a:off x="8251911" y="950376"/>
          <a:ext cx="96719" cy="181665"/>
        </a:xfrm>
        <a:prstGeom prst="chevron">
          <a:avLst>
            <a:gd name="adj" fmla="val 9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3F7A91-9159-4207-B77D-2ED91315A6FD}">
      <dsp:nvSpPr>
        <dsp:cNvPr id="0" name=""/>
        <dsp:cNvSpPr/>
      </dsp:nvSpPr>
      <dsp:spPr>
        <a:xfrm>
          <a:off x="6833450" y="599198"/>
          <a:ext cx="843651" cy="84365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44650">
            <a:lnSpc>
              <a:spcPct val="90000"/>
            </a:lnSpc>
            <a:spcBef>
              <a:spcPct val="0"/>
            </a:spcBef>
            <a:spcAft>
              <a:spcPct val="35000"/>
            </a:spcAft>
            <a:buNone/>
          </a:pPr>
          <a:r>
            <a:rPr lang="en-US" sz="3700" kern="1200"/>
            <a:t>4</a:t>
          </a:r>
        </a:p>
      </dsp:txBody>
      <dsp:txXfrm>
        <a:off x="6957000" y="722748"/>
        <a:ext cx="596551" cy="596551"/>
      </dsp:txXfrm>
    </dsp:sp>
    <dsp:sp modelId="{7E991D50-3A01-4E51-B521-0F7D1253DBC6}">
      <dsp:nvSpPr>
        <dsp:cNvPr id="0" name=""/>
        <dsp:cNvSpPr/>
      </dsp:nvSpPr>
      <dsp:spPr>
        <a:xfrm>
          <a:off x="6309103" y="1608450"/>
          <a:ext cx="1892345" cy="2149874"/>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270" tIns="165100" rIns="149270" bIns="165100" numCol="1" spcCol="1270" anchor="t" anchorCtr="0">
          <a:noAutofit/>
        </a:bodyPr>
        <a:lstStyle/>
        <a:p>
          <a:pPr marL="0" lvl="0" indent="0" algn="ctr" defTabSz="711200">
            <a:lnSpc>
              <a:spcPct val="90000"/>
            </a:lnSpc>
            <a:spcBef>
              <a:spcPct val="0"/>
            </a:spcBef>
            <a:spcAft>
              <a:spcPct val="35000"/>
            </a:spcAft>
            <a:buNone/>
          </a:pPr>
          <a:r>
            <a:rPr lang="en-GB" sz="1600" b="1" kern="1200" dirty="0"/>
            <a:t>Show whatever you receive to a responsible adult, so that they can help you.</a:t>
          </a:r>
          <a:endParaRPr lang="en-US" sz="1600" b="1" kern="1200" dirty="0"/>
        </a:p>
      </dsp:txBody>
      <dsp:txXfrm>
        <a:off x="6309103" y="1986919"/>
        <a:ext cx="1892345" cy="1771405"/>
      </dsp:txXfrm>
    </dsp:sp>
    <dsp:sp modelId="{18EA545D-17D1-44D3-8EC9-FD8FF94E4289}">
      <dsp:nvSpPr>
        <dsp:cNvPr id="0" name=""/>
        <dsp:cNvSpPr/>
      </dsp:nvSpPr>
      <dsp:spPr>
        <a:xfrm>
          <a:off x="8411709" y="1020988"/>
          <a:ext cx="946172" cy="7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60AA48-E2C0-4615-B753-C19A5C90F278}">
      <dsp:nvSpPr>
        <dsp:cNvPr id="0" name=""/>
        <dsp:cNvSpPr/>
      </dsp:nvSpPr>
      <dsp:spPr>
        <a:xfrm>
          <a:off x="8936057" y="599198"/>
          <a:ext cx="843651" cy="843651"/>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44650">
            <a:lnSpc>
              <a:spcPct val="90000"/>
            </a:lnSpc>
            <a:spcBef>
              <a:spcPct val="0"/>
            </a:spcBef>
            <a:spcAft>
              <a:spcPct val="35000"/>
            </a:spcAft>
            <a:buNone/>
          </a:pPr>
          <a:r>
            <a:rPr lang="en-US" sz="3700" kern="1200"/>
            <a:t>5</a:t>
          </a:r>
        </a:p>
      </dsp:txBody>
      <dsp:txXfrm>
        <a:off x="9059607" y="722748"/>
        <a:ext cx="596551" cy="596551"/>
      </dsp:txXfrm>
    </dsp:sp>
    <dsp:sp modelId="{7A08CF0A-9267-4F52-BAF6-E74485CC993D}">
      <dsp:nvSpPr>
        <dsp:cNvPr id="0" name=""/>
        <dsp:cNvSpPr/>
      </dsp:nvSpPr>
      <dsp:spPr>
        <a:xfrm>
          <a:off x="8411709" y="1608450"/>
          <a:ext cx="1892345" cy="2149874"/>
        </a:xfrm>
        <a:prstGeom prst="upArrowCallout">
          <a:avLst>
            <a:gd name="adj1" fmla="val 50000"/>
            <a:gd name="adj2" fmla="val 20000"/>
            <a:gd name="adj3" fmla="val 20000"/>
            <a:gd name="adj4" fmla="val 10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270" tIns="165100" rIns="149270" bIns="165100" numCol="1" spcCol="1270" anchor="t" anchorCtr="0">
          <a:noAutofit/>
        </a:bodyPr>
        <a:lstStyle/>
        <a:p>
          <a:pPr marL="0" lvl="0" indent="0" algn="ctr" defTabSz="711200">
            <a:lnSpc>
              <a:spcPct val="90000"/>
            </a:lnSpc>
            <a:spcBef>
              <a:spcPct val="0"/>
            </a:spcBef>
            <a:spcAft>
              <a:spcPct val="35000"/>
            </a:spcAft>
            <a:buNone/>
          </a:pPr>
          <a:r>
            <a:rPr lang="en-GB" sz="1600" b="1" kern="1200" dirty="0"/>
            <a:t>Don't keep it to yourself! People want to help you and make it better</a:t>
          </a:r>
          <a:r>
            <a:rPr lang="en-GB" sz="1600" kern="1200" dirty="0"/>
            <a:t>.</a:t>
          </a:r>
          <a:endParaRPr lang="en-US" sz="1600" kern="1200" dirty="0"/>
        </a:p>
      </dsp:txBody>
      <dsp:txXfrm>
        <a:off x="8411709" y="1986919"/>
        <a:ext cx="1892345" cy="1771405"/>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66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0197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8260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4577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0824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461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2105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0175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881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0425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1540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21221679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52BE739-900B-4405-9317-2BC3AD815BFB}"/>
              </a:ext>
            </a:extLst>
          </p:cNvPr>
          <p:cNvPicPr>
            <a:picLocks noChangeAspect="1"/>
          </p:cNvPicPr>
          <p:nvPr/>
        </p:nvPicPr>
        <p:blipFill rotWithShape="1">
          <a:blip r:embed="rId2"/>
          <a:srcRect l="5560" r="18724"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1" name="Freeform: Shape 10">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AA21CC-DC86-4175-8D61-C1B9F5F740BF}"/>
              </a:ext>
            </a:extLst>
          </p:cNvPr>
          <p:cNvSpPr>
            <a:spLocks noGrp="1"/>
          </p:cNvSpPr>
          <p:nvPr>
            <p:ph type="ctrTitle"/>
          </p:nvPr>
        </p:nvSpPr>
        <p:spPr>
          <a:xfrm>
            <a:off x="477981" y="1122363"/>
            <a:ext cx="4023360" cy="3204134"/>
          </a:xfrm>
        </p:spPr>
        <p:txBody>
          <a:bodyPr anchor="b">
            <a:normAutofit/>
          </a:bodyPr>
          <a:lstStyle/>
          <a:p>
            <a:r>
              <a:rPr lang="en-GB" sz="4400"/>
              <a:t>Cyberbullying </a:t>
            </a:r>
          </a:p>
        </p:txBody>
      </p:sp>
      <p:sp>
        <p:nvSpPr>
          <p:cNvPr id="3" name="Subtitle 2">
            <a:extLst>
              <a:ext uri="{FF2B5EF4-FFF2-40B4-BE49-F238E27FC236}">
                <a16:creationId xmlns:a16="http://schemas.microsoft.com/office/drawing/2014/main" id="{D920CAF6-5286-45F8-9871-5E6014FBB612}"/>
              </a:ext>
            </a:extLst>
          </p:cNvPr>
          <p:cNvSpPr>
            <a:spLocks noGrp="1"/>
          </p:cNvSpPr>
          <p:nvPr>
            <p:ph type="subTitle" idx="1"/>
          </p:nvPr>
        </p:nvSpPr>
        <p:spPr>
          <a:xfrm>
            <a:off x="477981" y="4872922"/>
            <a:ext cx="3933306" cy="1208141"/>
          </a:xfrm>
        </p:spPr>
        <p:txBody>
          <a:bodyPr>
            <a:normAutofit/>
          </a:bodyPr>
          <a:lstStyle/>
          <a:p>
            <a:r>
              <a:rPr lang="en-GB" sz="2000"/>
              <a:t>Think before you click </a:t>
            </a: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08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31E997-63D6-4F7D-8772-2CB92F1E6C3E}"/>
              </a:ext>
            </a:extLst>
          </p:cNvPr>
          <p:cNvSpPr>
            <a:spLocks noGrp="1"/>
          </p:cNvSpPr>
          <p:nvPr>
            <p:ph type="title"/>
          </p:nvPr>
        </p:nvSpPr>
        <p:spPr>
          <a:xfrm>
            <a:off x="621792" y="1161288"/>
            <a:ext cx="3602736" cy="4526280"/>
          </a:xfrm>
        </p:spPr>
        <p:txBody>
          <a:bodyPr>
            <a:normAutofit/>
          </a:bodyPr>
          <a:lstStyle/>
          <a:p>
            <a:r>
              <a:rPr lang="en-GB"/>
              <a:t>In what ways do you think cyberbullying happens?</a:t>
            </a: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F57FCF83-511A-4CA3-83BD-96A6AA333EDA}"/>
              </a:ext>
            </a:extLst>
          </p:cNvPr>
          <p:cNvSpPr>
            <a:spLocks noGrp="1"/>
          </p:cNvSpPr>
          <p:nvPr>
            <p:ph idx="1"/>
          </p:nvPr>
        </p:nvSpPr>
        <p:spPr>
          <a:xfrm>
            <a:off x="5434149" y="932688"/>
            <a:ext cx="5916603" cy="4992624"/>
          </a:xfrm>
        </p:spPr>
        <p:txBody>
          <a:bodyPr anchor="ctr">
            <a:normAutofit/>
          </a:bodyPr>
          <a:lstStyle/>
          <a:p>
            <a:pPr marL="457200" lvl="0" indent="-457200" rtl="0">
              <a:buFont typeface="+mj-lt"/>
              <a:buAutoNum type="arabicPeriod"/>
            </a:pPr>
            <a:r>
              <a:rPr lang="en-GB" sz="2000" dirty="0">
                <a:effectLst/>
                <a:latin typeface="Calibri" panose="020F0502020204030204" pitchFamily="34" charset="0"/>
                <a:ea typeface="Calibri" panose="020F0502020204030204" pitchFamily="34" charset="0"/>
                <a:cs typeface="Arial" panose="020B0604020202020204" pitchFamily="34" charset="0"/>
              </a:rPr>
              <a:t>Receiving nasty or inappropriate emails.</a:t>
            </a:r>
          </a:p>
          <a:p>
            <a:pPr marL="457200" lvl="0" indent="-457200">
              <a:buFont typeface="+mj-lt"/>
              <a:buAutoNum type="arabicPeriod"/>
            </a:pPr>
            <a:r>
              <a:rPr lang="en-GB" sz="2000" dirty="0">
                <a:effectLst/>
                <a:latin typeface="Calibri" panose="020F0502020204030204" pitchFamily="34" charset="0"/>
                <a:ea typeface="Calibri" panose="020F0502020204030204" pitchFamily="34" charset="0"/>
                <a:cs typeface="Arial" panose="020B0604020202020204" pitchFamily="34" charset="0"/>
              </a:rPr>
              <a:t>Nasty comments on social media.</a:t>
            </a:r>
          </a:p>
          <a:p>
            <a:pPr marL="457200" lvl="0" indent="-457200">
              <a:buFont typeface="+mj-lt"/>
              <a:buAutoNum type="arabicPeriod"/>
            </a:pPr>
            <a:r>
              <a:rPr lang="en-GB" sz="2000" dirty="0">
                <a:effectLst/>
                <a:latin typeface="Calibri" panose="020F0502020204030204" pitchFamily="34" charset="0"/>
                <a:ea typeface="Calibri" panose="020F0502020204030204" pitchFamily="34" charset="0"/>
                <a:cs typeface="Arial" panose="020B0604020202020204" pitchFamily="34" charset="0"/>
              </a:rPr>
              <a:t>Someone deliberately posts a nasty or embarrassing picture of you on social media without your permission.</a:t>
            </a:r>
          </a:p>
          <a:p>
            <a:pPr marL="457200" lvl="0" indent="-457200">
              <a:buFont typeface="+mj-lt"/>
              <a:buAutoNum type="arabicPeriod"/>
            </a:pPr>
            <a:r>
              <a:rPr lang="en-GB" sz="2000" dirty="0">
                <a:effectLst/>
                <a:latin typeface="Calibri" panose="020F0502020204030204" pitchFamily="34" charset="0"/>
                <a:ea typeface="Calibri" panose="020F0502020204030204" pitchFamily="34" charset="0"/>
                <a:cs typeface="Arial" panose="020B0604020202020204" pitchFamily="34" charset="0"/>
              </a:rPr>
              <a:t>Prank phone calls.</a:t>
            </a:r>
          </a:p>
          <a:p>
            <a:pPr marL="457200" lvl="0" indent="-457200">
              <a:buFont typeface="+mj-lt"/>
              <a:buAutoNum type="arabicPeriod"/>
            </a:pPr>
            <a:r>
              <a:rPr lang="en-GB" sz="2000" dirty="0">
                <a:effectLst/>
                <a:latin typeface="Calibri" panose="020F0502020204030204" pitchFamily="34" charset="0"/>
                <a:ea typeface="Calibri" panose="020F0502020204030204" pitchFamily="34" charset="0"/>
                <a:cs typeface="Arial" panose="020B0604020202020204" pitchFamily="34" charset="0"/>
              </a:rPr>
              <a:t>Getting nasty or inappropriate text messages.</a:t>
            </a:r>
          </a:p>
          <a:p>
            <a:pPr marL="685800" indent="0">
              <a:spcAft>
                <a:spcPts val="800"/>
              </a:spcAft>
              <a:buNone/>
            </a:pPr>
            <a:endParaRPr lang="en-GB" sz="2000" dirty="0">
              <a:effectLst/>
              <a:latin typeface="Calibri" panose="020F0502020204030204" pitchFamily="34" charset="0"/>
              <a:ea typeface="Calibri" panose="020F050202020403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379485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7BD668-109A-4F9E-9084-456EA5BD843A}"/>
              </a:ext>
            </a:extLst>
          </p:cNvPr>
          <p:cNvSpPr>
            <a:spLocks noGrp="1"/>
          </p:cNvSpPr>
          <p:nvPr>
            <p:ph type="title"/>
          </p:nvPr>
        </p:nvSpPr>
        <p:spPr>
          <a:xfrm>
            <a:off x="841248" y="256032"/>
            <a:ext cx="10506456" cy="1014984"/>
          </a:xfrm>
        </p:spPr>
        <p:txBody>
          <a:bodyPr anchor="b">
            <a:normAutofit/>
          </a:bodyPr>
          <a:lstStyle/>
          <a:p>
            <a:pPr algn="ctr"/>
            <a:r>
              <a:rPr lang="en-GB" sz="3100" dirty="0"/>
              <a:t>What Could You Do If You Or Someone You Know Is Being Bullied?</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959C5C8-6B80-40C4-829C-809EF4EA3B34}"/>
              </a:ext>
            </a:extLst>
          </p:cNvPr>
          <p:cNvGraphicFramePr>
            <a:graphicFrameLocks noGrp="1"/>
          </p:cNvGraphicFramePr>
          <p:nvPr>
            <p:ph idx="1"/>
            <p:extLst>
              <p:ext uri="{D42A27DB-BD31-4B8C-83A1-F6EECF244321}">
                <p14:modId xmlns:p14="http://schemas.microsoft.com/office/powerpoint/2010/main" val="75862628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45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gnifying glass on clear background">
            <a:extLst>
              <a:ext uri="{FF2B5EF4-FFF2-40B4-BE49-F238E27FC236}">
                <a16:creationId xmlns:a16="http://schemas.microsoft.com/office/drawing/2014/main" id="{F8226945-F031-466C-98BF-9AAABBB60985}"/>
              </a:ext>
            </a:extLst>
          </p:cNvPr>
          <p:cNvPicPr>
            <a:picLocks noChangeAspect="1"/>
          </p:cNvPicPr>
          <p:nvPr/>
        </p:nvPicPr>
        <p:blipFill rotWithShape="1">
          <a:blip r:embed="rId2"/>
          <a:srcRect l="15628" r="-1" b="-1"/>
          <a:stretch/>
        </p:blipFill>
        <p:spPr>
          <a:xfrm>
            <a:off x="3847229" y="0"/>
            <a:ext cx="8344771" cy="6857990"/>
          </a:xfrm>
          <a:prstGeom prst="rect">
            <a:avLst/>
          </a:prstGeom>
        </p:spPr>
      </p:pic>
      <p:sp>
        <p:nvSpPr>
          <p:cNvPr id="11" name="Rectangle 1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3E695DA-07AE-4CA3-B59B-1647E3D83210}"/>
              </a:ext>
            </a:extLst>
          </p:cNvPr>
          <p:cNvSpPr>
            <a:spLocks noGrp="1"/>
          </p:cNvSpPr>
          <p:nvPr>
            <p:ph idx="1"/>
          </p:nvPr>
        </p:nvSpPr>
        <p:spPr>
          <a:xfrm>
            <a:off x="241934" y="1760221"/>
            <a:ext cx="5113837" cy="4149277"/>
          </a:xfrm>
        </p:spPr>
        <p:txBody>
          <a:bodyPr anchor="t">
            <a:normAutofit/>
          </a:bodyPr>
          <a:lstStyle/>
          <a:p>
            <a:pPr marL="0" indent="0">
              <a:buNone/>
            </a:pPr>
            <a:r>
              <a:rPr lang="en-GB" sz="3200" b="1" i="1" dirty="0"/>
              <a:t>Look at these scenarios</a:t>
            </a:r>
            <a:br>
              <a:rPr lang="en-GB" sz="3200" b="1" i="1" dirty="0"/>
            </a:br>
            <a:r>
              <a:rPr lang="en-GB" sz="3200" b="1" i="1" dirty="0"/>
              <a:t> </a:t>
            </a:r>
          </a:p>
          <a:p>
            <a:pPr marL="0" indent="0">
              <a:buNone/>
            </a:pPr>
            <a:r>
              <a:rPr lang="en-GB" sz="3200" b="1" i="1" dirty="0"/>
              <a:t>Can you come up with a solution to the problem?</a:t>
            </a:r>
          </a:p>
        </p:txBody>
      </p:sp>
    </p:spTree>
    <p:extLst>
      <p:ext uri="{BB962C8B-B14F-4D97-AF65-F5344CB8AC3E}">
        <p14:creationId xmlns:p14="http://schemas.microsoft.com/office/powerpoint/2010/main" val="1205757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83EF087-965E-4980-A8BC-74A865487E6D}"/>
              </a:ext>
            </a:extLst>
          </p:cNvPr>
          <p:cNvPicPr>
            <a:picLocks noChangeAspect="1"/>
          </p:cNvPicPr>
          <p:nvPr/>
        </p:nvPicPr>
        <p:blipFill rotWithShape="1">
          <a:blip r:embed="rId2"/>
          <a:srcRect l="12722" r="16809" b="-1"/>
          <a:stretch/>
        </p:blipFill>
        <p:spPr>
          <a:xfrm>
            <a:off x="3948301" y="10"/>
            <a:ext cx="8668512" cy="6857990"/>
          </a:xfrm>
          <a:prstGeom prst="rect">
            <a:avLst/>
          </a:prstGeom>
        </p:spPr>
      </p:pic>
      <p:sp>
        <p:nvSpPr>
          <p:cNvPr id="19" name="Rectangle 1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D8B8C14-D055-4EB6-85B4-3B97EC84013D}"/>
              </a:ext>
            </a:extLst>
          </p:cNvPr>
          <p:cNvSpPr>
            <a:spLocks noGrp="1"/>
          </p:cNvSpPr>
          <p:nvPr>
            <p:ph idx="1"/>
          </p:nvPr>
        </p:nvSpPr>
        <p:spPr>
          <a:xfrm>
            <a:off x="371094" y="2718054"/>
            <a:ext cx="3438906" cy="3207258"/>
          </a:xfrm>
        </p:spPr>
        <p:txBody>
          <a:bodyPr anchor="t">
            <a:normAutofit/>
          </a:bodyPr>
          <a:lstStyle/>
          <a:p>
            <a:pPr marL="0" lvl="0" indent="0" rtl="0">
              <a:lnSpc>
                <a:spcPct val="100000"/>
              </a:lnSpc>
              <a:buNone/>
            </a:pPr>
            <a:r>
              <a:rPr lang="en-GB" sz="1400" dirty="0">
                <a:effectLst/>
                <a:latin typeface="Calibri" panose="020F0502020204030204" pitchFamily="34" charset="0"/>
                <a:ea typeface="Calibri" panose="020F0502020204030204" pitchFamily="34" charset="0"/>
                <a:cs typeface="Arial" panose="020B0604020202020204" pitchFamily="34" charset="0"/>
              </a:rPr>
              <a:t>Teenager Julianne was bullied in school by a group of girls in her class. She thought of her bedroom as a refuge from the bullies, until they started taunting her online. The girls found her profile on a social networking site and began posting hurtful messages. They called her names and threatened her. Later, they found out what her </a:t>
            </a:r>
            <a:r>
              <a:rPr lang="en-GB" sz="1400" dirty="0">
                <a:latin typeface="Calibri" panose="020F0502020204030204" pitchFamily="34" charset="0"/>
                <a:ea typeface="Calibri" panose="020F0502020204030204" pitchFamily="34" charset="0"/>
                <a:cs typeface="Arial" panose="020B0604020202020204" pitchFamily="34" charset="0"/>
              </a:rPr>
              <a:t>phone number </a:t>
            </a:r>
            <a:r>
              <a:rPr lang="en-GB" sz="1400" dirty="0">
                <a:effectLst/>
                <a:latin typeface="Calibri" panose="020F0502020204030204" pitchFamily="34" charset="0"/>
                <a:ea typeface="Calibri" panose="020F0502020204030204" pitchFamily="34" charset="0"/>
                <a:cs typeface="Arial" panose="020B0604020202020204" pitchFamily="34" charset="0"/>
              </a:rPr>
              <a:t>was and started talking to her. Julianne thought it was one of her friends, until they started calling her names. They told her that they were going to hurt her at school the next day. Julianne was frightened. </a:t>
            </a:r>
          </a:p>
          <a:p>
            <a:pPr indent="0">
              <a:lnSpc>
                <a:spcPct val="100000"/>
              </a:lnSpc>
              <a:spcAft>
                <a:spcPts val="800"/>
              </a:spcAft>
              <a:buNone/>
            </a:pP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pPr>
            <a:endParaRPr lang="en-GB" sz="1400" dirty="0"/>
          </a:p>
        </p:txBody>
      </p:sp>
      <p:sp>
        <p:nvSpPr>
          <p:cNvPr id="8" name="Title 7">
            <a:extLst>
              <a:ext uri="{FF2B5EF4-FFF2-40B4-BE49-F238E27FC236}">
                <a16:creationId xmlns:a16="http://schemas.microsoft.com/office/drawing/2014/main" id="{AF2F7E76-56CC-43D6-8147-6B1AE1BD6D0C}"/>
              </a:ext>
            </a:extLst>
          </p:cNvPr>
          <p:cNvSpPr>
            <a:spLocks noGrp="1"/>
          </p:cNvSpPr>
          <p:nvPr>
            <p:ph type="title"/>
          </p:nvPr>
        </p:nvSpPr>
        <p:spPr>
          <a:xfrm>
            <a:off x="632919" y="1106903"/>
            <a:ext cx="2915256" cy="1179576"/>
          </a:xfrm>
        </p:spPr>
        <p:txBody>
          <a:bodyPr/>
          <a:lstStyle/>
          <a:p>
            <a:r>
              <a:rPr lang="en-GB" dirty="0"/>
              <a:t>Scenario 1</a:t>
            </a:r>
          </a:p>
        </p:txBody>
      </p:sp>
    </p:spTree>
    <p:extLst>
      <p:ext uri="{BB962C8B-B14F-4D97-AF65-F5344CB8AC3E}">
        <p14:creationId xmlns:p14="http://schemas.microsoft.com/office/powerpoint/2010/main" val="57777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D5500C-2A12-47AB-A550-A970DAF0AF5A}"/>
              </a:ext>
            </a:extLst>
          </p:cNvPr>
          <p:cNvSpPr>
            <a:spLocks noGrp="1"/>
          </p:cNvSpPr>
          <p:nvPr>
            <p:ph type="title"/>
          </p:nvPr>
        </p:nvSpPr>
        <p:spPr>
          <a:xfrm>
            <a:off x="1115568" y="548640"/>
            <a:ext cx="10168128" cy="1179576"/>
          </a:xfrm>
        </p:spPr>
        <p:txBody>
          <a:bodyPr>
            <a:normAutofit/>
          </a:bodyPr>
          <a:lstStyle/>
          <a:p>
            <a:r>
              <a:rPr lang="en-GB" dirty="0"/>
              <a:t>Scenario 2</a:t>
            </a:r>
          </a:p>
        </p:txBody>
      </p:sp>
      <p:sp>
        <p:nvSpPr>
          <p:cNvPr id="15" name="Rectangle 14">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4A398E9-D9AC-4A2F-95E0-C30B59F4B567}"/>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159" b="95888" l="6375" r="89875">
                        <a14:foregroundMark x1="38750" y1="57944" x2="38750" y2="57944"/>
                        <a14:foregroundMark x1="30500" y1="67850" x2="30500" y2="67850"/>
                        <a14:foregroundMark x1="30125" y1="85234" x2="30125" y2="85234"/>
                        <a14:foregroundMark x1="24875" y1="86729" x2="19125" y2="83925"/>
                        <a14:foregroundMark x1="14500" y1="83364" x2="14500" y2="83364"/>
                        <a14:foregroundMark x1="17625" y1="81682" x2="17625" y2="81682"/>
                        <a14:foregroundMark x1="18000" y1="78879" x2="18000" y2="77757"/>
                        <a14:foregroundMark x1="17375" y1="74206" x2="17625" y2="69720"/>
                        <a14:foregroundMark x1="17625" y1="68411" x2="17625" y2="68411"/>
                        <a14:foregroundMark x1="17625" y1="68411" x2="18625" y2="70467"/>
                        <a14:foregroundMark x1="20750" y1="71402" x2="21375" y2="71402"/>
                        <a14:foregroundMark x1="26500" y1="70841" x2="26500" y2="70841"/>
                        <a14:foregroundMark x1="27500" y1="70467" x2="28125" y2="70467"/>
                        <a14:foregroundMark x1="33875" y1="82243" x2="33875" y2="82243"/>
                        <a14:foregroundMark x1="41875" y1="85421" x2="43625" y2="85421"/>
                        <a14:foregroundMark x1="43000" y1="85421" x2="38875" y2="84673"/>
                        <a14:foregroundMark x1="38625" y1="84673" x2="37500" y2="84673"/>
                        <a14:foregroundMark x1="37500" y1="84673" x2="35125" y2="85234"/>
                        <a14:foregroundMark x1="35125" y1="85234" x2="33000" y2="85421"/>
                        <a14:foregroundMark x1="33000" y1="85981" x2="32125" y2="86168"/>
                        <a14:foregroundMark x1="31875" y1="86168" x2="30000" y2="87850"/>
                        <a14:foregroundMark x1="29500" y1="88037" x2="29500" y2="88037"/>
                        <a14:foregroundMark x1="35250" y1="87290" x2="36500" y2="87290"/>
                        <a14:foregroundMark x1="40375" y1="87290" x2="40375" y2="87850"/>
                        <a14:foregroundMark x1="37125" y1="87290" x2="34250" y2="88598"/>
                        <a14:foregroundMark x1="34000" y1="88785" x2="32500" y2="89533"/>
                        <a14:foregroundMark x1="31875" y1="89907" x2="31875" y2="89907"/>
                        <a14:foregroundMark x1="28250" y1="78131" x2="28250" y2="78131"/>
                        <a14:foregroundMark x1="28125" y1="73458" x2="28625" y2="72150"/>
                        <a14:foregroundMark x1="28750" y1="68972" x2="28750" y2="67850"/>
                        <a14:foregroundMark x1="28625" y1="66355" x2="28625" y2="66355"/>
                        <a14:foregroundMark x1="24250" y1="63925" x2="24250" y2="63925"/>
                        <a14:foregroundMark x1="22125" y1="62617" x2="22125" y2="62617"/>
                        <a14:foregroundMark x1="22125" y1="62617" x2="22125" y2="62617"/>
                        <a14:foregroundMark x1="26875" y1="60374" x2="26875" y2="60374"/>
                        <a14:foregroundMark x1="28125" y1="60561" x2="28125" y2="60561"/>
                        <a14:foregroundMark x1="30375" y1="60935" x2="30375" y2="60935"/>
                        <a14:foregroundMark x1="35250" y1="62243" x2="35250" y2="62243"/>
                        <a14:foregroundMark x1="36250" y1="63925" x2="37750" y2="65234"/>
                        <a14:foregroundMark x1="41250" y1="72897" x2="41250" y2="72897"/>
                        <a14:foregroundMark x1="42250" y1="77383" x2="43625" y2="80374"/>
                        <a14:foregroundMark x1="43500" y1="80748" x2="43625" y2="81682"/>
                        <a14:foregroundMark x1="43500" y1="82056" x2="43500" y2="82991"/>
                        <a14:foregroundMark x1="42125" y1="84112" x2="30125" y2="84673"/>
                        <a14:foregroundMark x1="27750" y1="84299" x2="26500" y2="84299"/>
                        <a14:foregroundMark x1="25125" y1="82991" x2="24375" y2="80000"/>
                        <a14:foregroundMark x1="23375" y1="78131" x2="22875" y2="77383"/>
                        <a14:foregroundMark x1="21750" y1="74393" x2="21750" y2="74393"/>
                        <a14:foregroundMark x1="20250" y1="71028" x2="20250" y2="71028"/>
                        <a14:foregroundMark x1="19750" y1="68972" x2="19750" y2="68972"/>
                        <a14:foregroundMark x1="19000" y1="67850" x2="18625" y2="72150"/>
                        <a14:foregroundMark x1="19500" y1="68785" x2="19500" y2="68785"/>
                        <a14:foregroundMark x1="18000" y1="65794" x2="18000" y2="65794"/>
                        <a14:foregroundMark x1="16875" y1="65607" x2="16000" y2="65607"/>
                        <a14:foregroundMark x1="15500" y1="63551" x2="15500" y2="63551"/>
                        <a14:foregroundMark x1="16750" y1="63925" x2="16750" y2="63925"/>
                        <a14:foregroundMark x1="17250" y1="64299" x2="17250" y2="64299"/>
                        <a14:foregroundMark x1="24625" y1="64860" x2="24625" y2="64860"/>
                        <a14:foregroundMark x1="35750" y1="73458" x2="35750" y2="73458"/>
                        <a14:foregroundMark x1="36000" y1="73458" x2="37125" y2="73458"/>
                        <a14:foregroundMark x1="38750" y1="62430" x2="38750" y2="62430"/>
                        <a14:foregroundMark x1="38750" y1="62430" x2="41500" y2="57757"/>
                        <a14:foregroundMark x1="37875" y1="60935" x2="37875" y2="60935"/>
                        <a14:foregroundMark x1="37500" y1="60935" x2="36000" y2="62991"/>
                        <a14:foregroundMark x1="35750" y1="63178" x2="35750" y2="63178"/>
                        <a14:foregroundMark x1="36000" y1="65234" x2="36000" y2="65234"/>
                        <a14:foregroundMark x1="37000" y1="71589" x2="38375" y2="74766"/>
                        <a14:foregroundMark x1="43125" y1="82991" x2="45250" y2="82804"/>
                        <a14:foregroundMark x1="60625" y1="81682" x2="60625" y2="81682"/>
                        <a14:foregroundMark x1="61250" y1="81682" x2="61250" y2="81682"/>
                        <a14:foregroundMark x1="65125" y1="80374" x2="65125" y2="80374"/>
                        <a14:foregroundMark x1="66000" y1="80748" x2="66000" y2="80748"/>
                        <a14:foregroundMark x1="68875" y1="80374" x2="68875" y2="80374"/>
                        <a14:foregroundMark x1="69750" y1="79065" x2="69750" y2="79065"/>
                        <a14:foregroundMark x1="66750" y1="78692" x2="63750" y2="79626"/>
                        <a14:foregroundMark x1="63625" y1="79626" x2="62125" y2="79626"/>
                        <a14:foregroundMark x1="59750" y1="78318" x2="59750" y2="78318"/>
                        <a14:foregroundMark x1="59375" y1="78131" x2="58000" y2="78131"/>
                        <a14:foregroundMark x1="57125" y1="78318" x2="57125" y2="78318"/>
                        <a14:foregroundMark x1="53250" y1="80748" x2="53250" y2="80748"/>
                        <a14:foregroundMark x1="59500" y1="83364" x2="59500" y2="83364"/>
                        <a14:foregroundMark x1="60250" y1="85421" x2="61125" y2="86729"/>
                        <a14:foregroundMark x1="63875" y1="90654" x2="65125" y2="89907"/>
                        <a14:foregroundMark x1="70250" y1="84112" x2="70250" y2="84112"/>
                        <a14:foregroundMark x1="71750" y1="80935" x2="73750" y2="79439"/>
                        <a14:foregroundMark x1="73750" y1="79439" x2="73750" y2="79439"/>
                        <a14:foregroundMark x1="73875" y1="76449" x2="70750" y2="75514"/>
                        <a14:foregroundMark x1="70625" y1="74206" x2="68250" y2="74766"/>
                        <a14:foregroundMark x1="68000" y1="75140" x2="65875" y2="76262"/>
                        <a14:foregroundMark x1="63625" y1="79439" x2="63625" y2="79439"/>
                        <a14:foregroundMark x1="59750" y1="80000" x2="59750" y2="80000"/>
                        <a14:foregroundMark x1="60250" y1="81495" x2="61250" y2="83364"/>
                        <a14:foregroundMark x1="64500" y1="89159" x2="65000" y2="89159"/>
                        <a14:foregroundMark x1="67125" y1="88785" x2="67125" y2="88785"/>
                        <a14:foregroundMark x1="70875" y1="84673" x2="70875" y2="84673"/>
                        <a14:foregroundMark x1="73500" y1="82243" x2="73500" y2="82243"/>
                        <a14:foregroundMark x1="75000" y1="80000" x2="74750" y2="77009"/>
                        <a14:foregroundMark x1="74750" y1="70093" x2="73375" y2="69159"/>
                        <a14:foregroundMark x1="76125" y1="72336" x2="76125" y2="72336"/>
                        <a14:foregroundMark x1="28625" y1="69159" x2="28625" y2="69159"/>
                        <a14:foregroundMark x1="29875" y1="65234" x2="29875" y2="65234"/>
                        <a14:foregroundMark x1="29625" y1="63738" x2="28375" y2="63178"/>
                        <a14:foregroundMark x1="14250" y1="65234" x2="14250" y2="65234"/>
                        <a14:foregroundMark x1="14250" y1="72897" x2="14250" y2="75140"/>
                        <a14:foregroundMark x1="16875" y1="82804" x2="18500" y2="85607"/>
                        <a14:foregroundMark x1="19000" y1="89159" x2="19000" y2="89159"/>
                        <a14:foregroundMark x1="16875" y1="88224" x2="17375" y2="87850"/>
                        <a14:foregroundMark x1="15000" y1="81682" x2="14750" y2="80374"/>
                        <a14:foregroundMark x1="27250" y1="78879" x2="27250" y2="78879"/>
                        <a14:foregroundMark x1="31750" y1="78879" x2="31750" y2="78879"/>
                        <a14:foregroundMark x1="31375" y1="74953" x2="32500" y2="73645"/>
                        <a14:foregroundMark x1="35125" y1="66542" x2="35125" y2="66542"/>
                        <a14:foregroundMark x1="33500" y1="65047" x2="33500" y2="65047"/>
                        <a14:foregroundMark x1="31375" y1="63738" x2="31375" y2="63738"/>
                        <a14:foregroundMark x1="35750" y1="67664" x2="35750" y2="67664"/>
                        <a14:foregroundMark x1="36625" y1="68224" x2="38625" y2="73084"/>
                        <a14:foregroundMark x1="38625" y1="73084" x2="38875" y2="74206"/>
                        <a14:foregroundMark x1="39500" y1="78692" x2="39625" y2="81308"/>
                        <a14:foregroundMark x1="39625" y1="81308" x2="39625" y2="81308"/>
                        <a14:foregroundMark x1="41750" y1="78879" x2="41750" y2="78879"/>
                        <a14:foregroundMark x1="41250" y1="72710" x2="41250" y2="72710"/>
                        <a14:foregroundMark x1="33125" y1="77009" x2="33125" y2="77009"/>
                        <a14:foregroundMark x1="33375" y1="75701" x2="32625" y2="77009"/>
                        <a14:foregroundMark x1="30875" y1="80000" x2="30875" y2="80000"/>
                        <a14:foregroundMark x1="28375" y1="79626" x2="28375" y2="79626"/>
                        <a14:foregroundMark x1="25750" y1="78131" x2="25750" y2="78131"/>
                        <a14:foregroundMark x1="24375" y1="75701" x2="24375" y2="77009"/>
                        <a14:foregroundMark x1="24375" y1="78879" x2="25625" y2="80748"/>
                        <a14:foregroundMark x1="42750" y1="87290" x2="42750" y2="87290"/>
                        <a14:foregroundMark x1="46500" y1="87850" x2="46500" y2="87850"/>
                        <a14:foregroundMark x1="47000" y1="87290" x2="47000" y2="87290"/>
                        <a14:foregroundMark x1="46750" y1="86168" x2="46250" y2="86168"/>
                        <a14:foregroundMark x1="41750" y1="86542" x2="41750" y2="86542"/>
                        <a14:foregroundMark x1="30875" y1="90093" x2="30875" y2="90093"/>
                        <a14:foregroundMark x1="29625" y1="90093" x2="27375" y2="90841"/>
                        <a14:foregroundMark x1="26375" y1="91215" x2="26375" y2="91215"/>
                        <a14:foregroundMark x1="23750" y1="90841" x2="23750" y2="90841"/>
                        <a14:foregroundMark x1="20750" y1="92710" x2="20750" y2="92710"/>
                        <a14:foregroundMark x1="18250" y1="92710" x2="16750" y2="93458"/>
                        <a14:foregroundMark x1="12125" y1="93832" x2="12125" y2="93832"/>
                        <a14:foregroundMark x1="12750" y1="91963" x2="12750" y2="91963"/>
                        <a14:foregroundMark x1="13375" y1="88598" x2="13375" y2="88598"/>
                        <a14:foregroundMark x1="20875" y1="92150" x2="20875" y2="91589"/>
                        <a14:foregroundMark x1="23125" y1="91402" x2="23375" y2="91402"/>
                        <a14:foregroundMark x1="26000" y1="91589" x2="26000" y2="91589"/>
                        <a14:foregroundMark x1="25125" y1="90280" x2="22000" y2="90280"/>
                        <a14:foregroundMark x1="21750" y1="90280" x2="21125" y2="90093"/>
                        <a14:foregroundMark x1="18500" y1="90093" x2="19000" y2="90654"/>
                        <a14:foregroundMark x1="20875" y1="92710" x2="20000" y2="92897"/>
                        <a14:foregroundMark x1="19375" y1="92897" x2="19375" y2="91402"/>
                        <a14:foregroundMark x1="19500" y1="91215" x2="20250" y2="91215"/>
                        <a14:foregroundMark x1="44125" y1="85981" x2="44125" y2="85981"/>
                        <a14:foregroundMark x1="45750" y1="88598" x2="45750" y2="88598"/>
                        <a14:foregroundMark x1="50000" y1="90280" x2="50000" y2="90280"/>
                        <a14:foregroundMark x1="53125" y1="91589" x2="53125" y2="91589"/>
                        <a14:foregroundMark x1="57750" y1="88037" x2="57750" y2="88037"/>
                        <a14:foregroundMark x1="58500" y1="88785" x2="59875" y2="90093"/>
                        <a14:foregroundMark x1="63625" y1="92897" x2="64500" y2="92523"/>
                        <a14:foregroundMark x1="68000" y1="93271" x2="68125" y2="93271"/>
                        <a14:foregroundMark x1="68125" y1="93271" x2="68125" y2="93271"/>
                        <a14:foregroundMark x1="55250" y1="81682" x2="55250" y2="81682"/>
                        <a14:foregroundMark x1="54875" y1="81308" x2="54875" y2="81308"/>
                        <a14:foregroundMark x1="54625" y1="80374" x2="53625" y2="78879"/>
                        <a14:foregroundMark x1="52625" y1="77757" x2="52625" y2="77757"/>
                        <a14:foregroundMark x1="50875" y1="77570" x2="50250" y2="77383"/>
                        <a14:foregroundMark x1="48875" y1="77383" x2="47000" y2="76449"/>
                        <a14:foregroundMark x1="46250" y1="76262" x2="46250" y2="76262"/>
                        <a14:foregroundMark x1="46250" y1="76262" x2="48000" y2="80000"/>
                        <a14:foregroundMark x1="48875" y1="82056" x2="48875" y2="82056"/>
                        <a14:foregroundMark x1="48875" y1="82617" x2="53250" y2="82804"/>
                        <a14:foregroundMark x1="53125" y1="82804" x2="53125" y2="82804"/>
                        <a14:foregroundMark x1="53125" y1="82991" x2="53125" y2="82991"/>
                        <a14:foregroundMark x1="52875" y1="84860" x2="53250" y2="86542"/>
                        <a14:foregroundMark x1="53500" y1="86916" x2="53500" y2="86916"/>
                        <a14:foregroundMark x1="54625" y1="87850" x2="58000" y2="86542"/>
                        <a14:foregroundMark x1="58000" y1="86168" x2="58000" y2="86168"/>
                        <a14:foregroundMark x1="57750" y1="85981" x2="56750" y2="83551"/>
                        <a14:foregroundMark x1="56750" y1="83551" x2="59500" y2="88598"/>
                        <a14:foregroundMark x1="59500" y1="90093" x2="59250" y2="90654"/>
                        <a14:foregroundMark x1="59500" y1="94019" x2="60125" y2="93832"/>
                        <a14:foregroundMark x1="66375" y1="93271" x2="66375" y2="93271"/>
                        <a14:foregroundMark x1="68000" y1="93832" x2="68875" y2="94019"/>
                        <a14:foregroundMark x1="69000" y1="93458" x2="69750" y2="93458"/>
                        <a14:foregroundMark x1="79000" y1="89907" x2="79000" y2="89907"/>
                        <a14:foregroundMark x1="83125" y1="89159" x2="83125" y2="89159"/>
                        <a14:foregroundMark x1="83500" y1="88224" x2="80000" y2="85421"/>
                        <a14:foregroundMark x1="78500" y1="85421" x2="76375" y2="87290"/>
                        <a14:foregroundMark x1="75250" y1="87290" x2="75000" y2="88037"/>
                        <a14:foregroundMark x1="74375" y1="88037" x2="71750" y2="89907"/>
                        <a14:foregroundMark x1="70625" y1="89533" x2="68500" y2="90280"/>
                        <a14:foregroundMark x1="67375" y1="90280" x2="64250" y2="89533"/>
                        <a14:foregroundMark x1="53250" y1="89159" x2="51000" y2="87477"/>
                        <a14:foregroundMark x1="45250" y1="85234" x2="40875" y2="85981"/>
                        <a14:foregroundMark x1="40000" y1="88598" x2="40000" y2="88598"/>
                        <a14:foregroundMark x1="43250" y1="90841" x2="44875" y2="91589"/>
                        <a14:foregroundMark x1="47125" y1="89907" x2="47125" y2="89907"/>
                        <a14:foregroundMark x1="48250" y1="90841" x2="48750" y2="87477"/>
                        <a14:foregroundMark x1="48750" y1="86916" x2="50125" y2="88224"/>
                        <a14:foregroundMark x1="52000" y1="91402" x2="52625" y2="91963"/>
                        <a14:foregroundMark x1="53250" y1="92523" x2="54875" y2="92897"/>
                        <a14:foregroundMark x1="55375" y1="91963" x2="56625" y2="93832"/>
                        <a14:foregroundMark x1="58000" y1="95140" x2="58875" y2="94766"/>
                        <a14:foregroundMark x1="72375" y1="93832" x2="72875" y2="93458"/>
                        <a14:foregroundMark x1="78750" y1="95514" x2="78750" y2="95514"/>
                        <a14:foregroundMark x1="79375" y1="94766" x2="79375" y2="93458"/>
                        <a14:foregroundMark x1="77875" y1="91963" x2="76875" y2="90280"/>
                        <a14:foregroundMark x1="77000" y1="89907" x2="77000" y2="89907"/>
                        <a14:foregroundMark x1="82000" y1="93458" x2="82000" y2="93458"/>
                        <a14:foregroundMark x1="84375" y1="92523" x2="84375" y2="92523"/>
                        <a14:foregroundMark x1="85625" y1="91589" x2="87750" y2="94019"/>
                        <a14:foregroundMark x1="86875" y1="91963" x2="86875" y2="91963"/>
                        <a14:foregroundMark x1="84250" y1="85607" x2="84250" y2="85607"/>
                        <a14:foregroundMark x1="83875" y1="81682" x2="83375" y2="80748"/>
                        <a14:foregroundMark x1="82875" y1="80000" x2="82875" y2="80000"/>
                        <a14:foregroundMark x1="82250" y1="78879" x2="82250" y2="78879"/>
                        <a14:foregroundMark x1="82500" y1="84112" x2="78625" y2="82804"/>
                        <a14:foregroundMark x1="77000" y1="81495" x2="75000" y2="81682"/>
                        <a14:foregroundMark x1="50875" y1="95888" x2="50125" y2="94206"/>
                        <a14:foregroundMark x1="47000" y1="94019" x2="44000" y2="92523"/>
                        <a14:foregroundMark x1="41500" y1="92150" x2="40500" y2="92150"/>
                        <a14:foregroundMark x1="6375" y1="94019" x2="6375" y2="94019"/>
                      </a14:backgroundRemoval>
                    </a14:imgEffect>
                  </a14:imgLayer>
                </a14:imgProps>
              </a:ext>
            </a:extLst>
          </a:blip>
          <a:srcRect r="2" b="8258"/>
          <a:stretch/>
        </p:blipFill>
        <p:spPr>
          <a:xfrm>
            <a:off x="700799" y="1728216"/>
            <a:ext cx="6009855" cy="3694176"/>
          </a:xfrm>
          <a:prstGeom prst="rect">
            <a:avLst/>
          </a:prstGeom>
        </p:spPr>
      </p:pic>
      <p:sp>
        <p:nvSpPr>
          <p:cNvPr id="3" name="Content Placeholder 2">
            <a:extLst>
              <a:ext uri="{FF2B5EF4-FFF2-40B4-BE49-F238E27FC236}">
                <a16:creationId xmlns:a16="http://schemas.microsoft.com/office/drawing/2014/main" id="{6773ACE9-83E3-49F1-98BB-AEAECB9B4DC1}"/>
              </a:ext>
            </a:extLst>
          </p:cNvPr>
          <p:cNvSpPr>
            <a:spLocks noGrp="1"/>
          </p:cNvSpPr>
          <p:nvPr>
            <p:ph idx="1"/>
          </p:nvPr>
        </p:nvSpPr>
        <p:spPr>
          <a:xfrm>
            <a:off x="6710654" y="2042633"/>
            <a:ext cx="4573042" cy="3694176"/>
          </a:xfrm>
        </p:spPr>
        <p:txBody>
          <a:bodyPr anchor="ctr">
            <a:normAutofit lnSpcReduction="10000"/>
          </a:bodyPr>
          <a:lstStyle/>
          <a:p>
            <a:pPr marL="0" indent="0">
              <a:buNone/>
            </a:pPr>
            <a:r>
              <a:rPr lang="en-GB" sz="2800" dirty="0"/>
              <a:t>Salim is 14 and a Pakistani Muslim. He has recently started to receive e-mails containing racist threats. He is very worried and hurt by their content. What advice would you give Salim?</a:t>
            </a:r>
          </a:p>
        </p:txBody>
      </p:sp>
    </p:spTree>
    <p:extLst>
      <p:ext uri="{BB962C8B-B14F-4D97-AF65-F5344CB8AC3E}">
        <p14:creationId xmlns:p14="http://schemas.microsoft.com/office/powerpoint/2010/main" val="335537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8A40A-9F63-403E-BD14-54AF63C5199C}"/>
              </a:ext>
            </a:extLst>
          </p:cNvPr>
          <p:cNvSpPr>
            <a:spLocks noGrp="1"/>
          </p:cNvSpPr>
          <p:nvPr>
            <p:ph type="title"/>
          </p:nvPr>
        </p:nvSpPr>
        <p:spPr>
          <a:xfrm>
            <a:off x="838199" y="564211"/>
            <a:ext cx="4571999" cy="1165002"/>
          </a:xfrm>
        </p:spPr>
        <p:txBody>
          <a:bodyPr anchor="b">
            <a:normAutofit/>
          </a:bodyPr>
          <a:lstStyle/>
          <a:p>
            <a:r>
              <a:rPr lang="en-GB" sz="3600"/>
              <a:t>Scenario 3</a:t>
            </a:r>
          </a:p>
        </p:txBody>
      </p:sp>
      <p:sp>
        <p:nvSpPr>
          <p:cNvPr id="3" name="Content Placeholder 2">
            <a:extLst>
              <a:ext uri="{FF2B5EF4-FFF2-40B4-BE49-F238E27FC236}">
                <a16:creationId xmlns:a16="http://schemas.microsoft.com/office/drawing/2014/main" id="{A03C29AF-B8A8-4019-BE3F-5E7FEE24F890}"/>
              </a:ext>
            </a:extLst>
          </p:cNvPr>
          <p:cNvSpPr>
            <a:spLocks noGrp="1"/>
          </p:cNvSpPr>
          <p:nvPr>
            <p:ph idx="1"/>
          </p:nvPr>
        </p:nvSpPr>
        <p:spPr>
          <a:xfrm>
            <a:off x="838199" y="2055327"/>
            <a:ext cx="4571999" cy="3776975"/>
          </a:xfrm>
        </p:spPr>
        <p:txBody>
          <a:bodyPr>
            <a:normAutofit/>
          </a:bodyPr>
          <a:lstStyle/>
          <a:p>
            <a:pPr marL="0" indent="0">
              <a:buNone/>
            </a:pPr>
            <a:r>
              <a:rPr lang="en-GB" sz="1800" dirty="0">
                <a:effectLst/>
                <a:latin typeface="Calibri" panose="020F0502020204030204" pitchFamily="34" charset="0"/>
                <a:ea typeface="Calibri" panose="020F0502020204030204" pitchFamily="34" charset="0"/>
                <a:cs typeface="Arial" panose="020B0604020202020204" pitchFamily="34" charset="0"/>
              </a:rPr>
              <a:t>Your sister Ayesha is terribly upset because she has found out that someone in her group of friends at school</a:t>
            </a:r>
            <a:r>
              <a:rPr lang="en-GB" sz="1800" dirty="0">
                <a:latin typeface="Calibri" panose="020F0502020204030204" pitchFamily="34" charset="0"/>
                <a:ea typeface="Calibri" panose="020F0502020204030204" pitchFamily="34" charset="0"/>
                <a:cs typeface="Arial" panose="020B0604020202020204" pitchFamily="34" charset="0"/>
              </a:rPr>
              <a:t> </a:t>
            </a:r>
            <a:r>
              <a:rPr lang="en-GB" sz="1800" dirty="0">
                <a:effectLst/>
                <a:latin typeface="Calibri" panose="020F0502020204030204" pitchFamily="34" charset="0"/>
                <a:ea typeface="Calibri" panose="020F0502020204030204" pitchFamily="34" charset="0"/>
                <a:cs typeface="Arial" panose="020B0604020202020204" pitchFamily="34" charset="0"/>
              </a:rPr>
              <a:t>has disclosed her mobile telephone number. She now regularly receives prank and malicious calls.</a:t>
            </a:r>
          </a:p>
          <a:p>
            <a:endParaRPr lang="en-GB" sz="1800" dirty="0"/>
          </a:p>
        </p:txBody>
      </p:sp>
      <p:pic>
        <p:nvPicPr>
          <p:cNvPr id="4" name="Picture 3">
            <a:extLst>
              <a:ext uri="{FF2B5EF4-FFF2-40B4-BE49-F238E27FC236}">
                <a16:creationId xmlns:a16="http://schemas.microsoft.com/office/drawing/2014/main" id="{A88C3755-D6B7-46C1-B37C-F69756EABDAF}"/>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12500" b="80000" l="10000" r="90000">
                        <a14:foregroundMark x1="26923" y1="65714" x2="26923" y2="65714"/>
                        <a14:foregroundMark x1="31154" y1="53929" x2="31154" y2="53929"/>
                        <a14:foregroundMark x1="54615" y1="63929" x2="54615" y2="63929"/>
                        <a14:foregroundMark x1="51154" y1="63929" x2="51154" y2="63929"/>
                        <a14:foregroundMark x1="51154" y1="73571" x2="51154" y2="73571"/>
                        <a14:foregroundMark x1="75000" y1="62857" x2="75000" y2="62857"/>
                        <a14:foregroundMark x1="71538" y1="55357" x2="71538" y2="55357"/>
                        <a14:foregroundMark x1="85769" y1="36786" x2="85769" y2="36786"/>
                        <a14:foregroundMark x1="81923" y1="33214" x2="81923" y2="33214"/>
                        <a14:foregroundMark x1="79231" y1="33214" x2="79231" y2="33214"/>
                        <a14:foregroundMark x1="76923" y1="32143" x2="76923" y2="32143"/>
                        <a14:foregroundMark x1="73077" y1="32500" x2="73077" y2="32500"/>
                        <a14:foregroundMark x1="70385" y1="33214" x2="70385" y2="33214"/>
                        <a14:foregroundMark x1="76923" y1="64286" x2="76923" y2="64286"/>
                        <a14:foregroundMark x1="80000" y1="66786" x2="80000" y2="66786"/>
                        <a14:foregroundMark x1="73462" y1="66071" x2="73462" y2="66071"/>
                        <a14:foregroundMark x1="71538" y1="65000" x2="71538" y2="65000"/>
                        <a14:foregroundMark x1="46538" y1="23929" x2="46538" y2="23929"/>
                        <a14:foregroundMark x1="20769" y1="45000" x2="20769" y2="45000"/>
                        <a14:foregroundMark x1="19615" y1="31429" x2="19615" y2="31429"/>
                        <a14:foregroundMark x1="25385" y1="32500" x2="25385" y2="32500"/>
                        <a14:foregroundMark x1="28846" y1="34643" x2="28846" y2="34643"/>
                        <a14:foregroundMark x1="21538" y1="44643" x2="21538" y2="44643"/>
                        <a14:foregroundMark x1="20769" y1="45000" x2="20769" y2="45000"/>
                        <a14:foregroundMark x1="29231" y1="34286" x2="29231" y2="34286"/>
                        <a14:foregroundMark x1="23846" y1="49643" x2="23846" y2="49643"/>
                        <a14:foregroundMark x1="23077" y1="52857" x2="23077" y2="52857"/>
                        <a14:foregroundMark x1="49615" y1="67500" x2="49615" y2="67500"/>
                        <a14:foregroundMark x1="51154" y1="12857" x2="51154" y2="12857"/>
                        <a14:foregroundMark x1="86154" y1="53571" x2="86154" y2="53571"/>
                        <a14:foregroundMark x1="52308" y1="14286" x2="52308" y2="14286"/>
                        <a14:foregroundMark x1="50769" y1="12500" x2="50769" y2="12500"/>
                        <a14:foregroundMark x1="19231" y1="46071" x2="19231" y2="46071"/>
                        <a14:foregroundMark x1="83462" y1="66429" x2="83462" y2="66429"/>
                        <a14:foregroundMark x1="86154" y1="53214" x2="86154" y2="53214"/>
                        <a14:foregroundMark x1="86538" y1="55714" x2="86538" y2="55714"/>
                        <a14:foregroundMark x1="85385" y1="39643" x2="85385" y2="39643"/>
                        <a14:foregroundMark x1="83846" y1="34643" x2="83846" y2="34643"/>
                        <a14:foregroundMark x1="83846" y1="34286" x2="83846" y2="34286"/>
                      </a14:backgroundRemoval>
                    </a14:imgEffect>
                  </a14:imgLayer>
                </a14:imgProps>
              </a:ext>
            </a:extLst>
          </a:blip>
          <a:srcRect t="4822" r="-2" b="11291"/>
          <a:stretch/>
        </p:blipFill>
        <p:spPr>
          <a:xfrm>
            <a:off x="6094476" y="818854"/>
            <a:ext cx="5157216" cy="4658961"/>
          </a:xfrm>
          <a:prstGeom prst="rect">
            <a:avLst/>
          </a:prstGeom>
        </p:spPr>
      </p:pic>
      <p:sp>
        <p:nvSpPr>
          <p:cNvPr id="24" name="Rectangle 23">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85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0">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ED9632D-9195-41F9-8A39-9BF53E76DE0C}"/>
              </a:ext>
            </a:extLst>
          </p:cNvPr>
          <p:cNvSpPr>
            <a:spLocks noGrp="1"/>
          </p:cNvSpPr>
          <p:nvPr>
            <p:ph type="title"/>
          </p:nvPr>
        </p:nvSpPr>
        <p:spPr>
          <a:xfrm>
            <a:off x="841246" y="978619"/>
            <a:ext cx="5991244" cy="1106424"/>
          </a:xfrm>
        </p:spPr>
        <p:txBody>
          <a:bodyPr>
            <a:normAutofit/>
          </a:bodyPr>
          <a:lstStyle/>
          <a:p>
            <a:r>
              <a:rPr lang="en-GB" sz="3200" dirty="0"/>
              <a:t>               </a:t>
            </a:r>
            <a:r>
              <a:rPr lang="en-GB" dirty="0"/>
              <a:t>Reflection</a:t>
            </a:r>
            <a:endParaRPr lang="en-GB" sz="3200" dirty="0"/>
          </a:p>
        </p:txBody>
      </p:sp>
      <p:sp>
        <p:nvSpPr>
          <p:cNvPr id="18" name="Rectangle 12">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9A886F4-17D8-488D-ADA7-F18E586BBDED}"/>
              </a:ext>
            </a:extLst>
          </p:cNvPr>
          <p:cNvSpPr>
            <a:spLocks noGrp="1"/>
          </p:cNvSpPr>
          <p:nvPr>
            <p:ph idx="1"/>
          </p:nvPr>
        </p:nvSpPr>
        <p:spPr>
          <a:xfrm>
            <a:off x="841245" y="2112053"/>
            <a:ext cx="6180339" cy="3560251"/>
          </a:xfrm>
        </p:spPr>
        <p:txBody>
          <a:bodyPr>
            <a:normAutofit/>
          </a:bodyPr>
          <a:lstStyle/>
          <a:p>
            <a:pPr marL="0" indent="0">
              <a:buNone/>
            </a:pPr>
            <a:endParaRPr lang="en-GB" sz="1800" dirty="0"/>
          </a:p>
          <a:p>
            <a:pPr marL="0" indent="0">
              <a:buNone/>
            </a:pPr>
            <a:r>
              <a:rPr lang="en-GB" dirty="0"/>
              <a:t>What have you learned today that will help you to keep safe from cyberbullying?</a:t>
            </a:r>
          </a:p>
          <a:p>
            <a:pPr marL="0" indent="0">
              <a:buNone/>
            </a:pPr>
            <a:endParaRPr lang="en-GB" dirty="0"/>
          </a:p>
          <a:p>
            <a:pPr marL="0" indent="0">
              <a:buNone/>
            </a:pPr>
            <a:r>
              <a:rPr lang="en-GB" dirty="0"/>
              <a:t>Do you think you would know what to do and who to talk to if you, or someone you know is being bullied in any way?</a:t>
            </a:r>
          </a:p>
          <a:p>
            <a:endParaRPr lang="en-GB" dirty="0"/>
          </a:p>
          <a:p>
            <a:endParaRPr lang="en-GB" sz="1800" dirty="0"/>
          </a:p>
        </p:txBody>
      </p:sp>
      <p:pic>
        <p:nvPicPr>
          <p:cNvPr id="4" name="Picture 3">
            <a:extLst>
              <a:ext uri="{FF2B5EF4-FFF2-40B4-BE49-F238E27FC236}">
                <a16:creationId xmlns:a16="http://schemas.microsoft.com/office/drawing/2014/main" id="{AD2F2386-9DF1-4A2C-A96F-1D36062C6EE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671" b="99486" l="5438" r="94828">
                        <a14:foregroundMark x1="45756" y1="9671" x2="45756" y2="9671"/>
                        <a14:foregroundMark x1="53581" y1="31173" x2="53581" y2="31173"/>
                        <a14:foregroundMark x1="40318" y1="32407" x2="40318" y2="32407"/>
                        <a14:foregroundMark x1="35676" y1="32099" x2="35676" y2="32099"/>
                        <a14:foregroundMark x1="51459" y1="79115" x2="51459" y2="79115"/>
                        <a14:foregroundMark x1="58090" y1="78909" x2="58090" y2="78909"/>
                        <a14:foregroundMark x1="55703" y1="79115" x2="55703" y2="79115"/>
                        <a14:foregroundMark x1="53316" y1="78189" x2="52255" y2="77572"/>
                        <a14:foregroundMark x1="51326" y1="77263" x2="50796" y2="77263"/>
                        <a14:foregroundMark x1="50796" y1="77263" x2="50796" y2="77263"/>
                        <a14:foregroundMark x1="50000" y1="77469" x2="50000" y2="77469"/>
                        <a14:foregroundMark x1="15517" y1="78498" x2="15517" y2="78498"/>
                        <a14:foregroundMark x1="14058" y1="75823" x2="14058" y2="75823"/>
                        <a14:foregroundMark x1="14721" y1="74383" x2="14721" y2="74383"/>
                        <a14:foregroundMark x1="20424" y1="72016" x2="20424" y2="72016"/>
                        <a14:foregroundMark x1="21220" y1="72016" x2="21220" y2="72016"/>
                        <a14:foregroundMark x1="25464" y1="71914" x2="25464" y2="71914"/>
                        <a14:foregroundMark x1="25464" y1="71914" x2="25464" y2="71914"/>
                        <a14:foregroundMark x1="25464" y1="72222" x2="25597" y2="73148"/>
                        <a14:foregroundMark x1="25729" y1="74588" x2="25729" y2="74588"/>
                        <a14:foregroundMark x1="25729" y1="75926" x2="25729" y2="75926"/>
                        <a14:foregroundMark x1="25597" y1="76543" x2="25199" y2="77160"/>
                        <a14:foregroundMark x1="24934" y1="77263" x2="27321" y2="77263"/>
                        <a14:foregroundMark x1="23740" y1="74177" x2="23740" y2="74177"/>
                        <a14:foregroundMark x1="20424" y1="75309" x2="20424" y2="75309"/>
                        <a14:foregroundMark x1="19496" y1="76337" x2="19363" y2="76646"/>
                        <a14:foregroundMark x1="18833" y1="77469" x2="17772" y2="80247"/>
                        <a14:foregroundMark x1="15252" y1="87551" x2="15252" y2="87551"/>
                        <a14:foregroundMark x1="16844" y1="89403" x2="16844" y2="89403"/>
                        <a14:foregroundMark x1="14589" y1="91358" x2="14589" y2="91358"/>
                        <a14:foregroundMark x1="28647" y1="87346" x2="28647" y2="87346"/>
                        <a14:foregroundMark x1="28780" y1="93313" x2="28780" y2="93313"/>
                        <a14:foregroundMark x1="31034" y1="94239" x2="31034" y2="94239"/>
                        <a14:foregroundMark x1="28912" y1="98765" x2="28912" y2="98765"/>
                        <a14:foregroundMark x1="47878" y1="93930" x2="47878" y2="93930"/>
                        <a14:foregroundMark x1="51989" y1="91975" x2="51989" y2="91975"/>
                        <a14:foregroundMark x1="57294" y1="90741" x2="59549" y2="88889"/>
                        <a14:foregroundMark x1="61141" y1="87757" x2="61273" y2="87243"/>
                        <a14:foregroundMark x1="61936" y1="84568" x2="61141" y2="82922"/>
                        <a14:foregroundMark x1="59814" y1="82099" x2="59416" y2="81996"/>
                        <a14:foregroundMark x1="58090" y1="81996" x2="58090" y2="81996"/>
                        <a14:foregroundMark x1="56366" y1="82099" x2="53316" y2="82099"/>
                        <a14:foregroundMark x1="53316" y1="82099" x2="52387" y2="82099"/>
                        <a14:foregroundMark x1="52387" y1="82099" x2="52387" y2="82613"/>
                        <a14:foregroundMark x1="52387" y1="82716" x2="52387" y2="82716"/>
                        <a14:foregroundMark x1="52122" y1="82716" x2="51194" y2="83951"/>
                        <a14:foregroundMark x1="45889" y1="87140" x2="45889" y2="87140"/>
                        <a14:foregroundMark x1="45756" y1="87140" x2="45756" y2="87140"/>
                        <a14:foregroundMark x1="45756" y1="87140" x2="45756" y2="87140"/>
                        <a14:foregroundMark x1="44960" y1="85288" x2="44960" y2="85288"/>
                        <a14:foregroundMark x1="44960" y1="85288" x2="44960" y2="85288"/>
                        <a14:foregroundMark x1="44960" y1="85288" x2="44960" y2="85288"/>
                        <a14:foregroundMark x1="13528" y1="86831" x2="13528" y2="86831"/>
                        <a14:foregroundMark x1="10610" y1="83333" x2="10610" y2="83333"/>
                        <a14:foregroundMark x1="12732" y1="81070" x2="12732" y2="81070"/>
                        <a14:foregroundMark x1="18302" y1="83642" x2="18302" y2="83642"/>
                        <a14:foregroundMark x1="22944" y1="84774" x2="22944" y2="84774"/>
                        <a14:foregroundMark x1="23210" y1="83642" x2="23210" y2="83642"/>
                        <a14:foregroundMark x1="23342" y1="87551" x2="23342" y2="87551"/>
                        <a14:foregroundMark x1="20822" y1="91770" x2="20822" y2="91770"/>
                        <a14:foregroundMark x1="20292" y1="91975" x2="20292" y2="91975"/>
                        <a14:foregroundMark x1="19629" y1="95165" x2="19629" y2="95165"/>
                        <a14:foregroundMark x1="19098" y1="92593" x2="19098" y2="92593"/>
                        <a14:foregroundMark x1="17772" y1="89300" x2="17772" y2="89300"/>
                        <a14:foregroundMark x1="16976" y1="86523" x2="16976" y2="85391"/>
                        <a14:foregroundMark x1="13793" y1="91975" x2="13793" y2="91975"/>
                        <a14:foregroundMark x1="14456" y1="94650" x2="14456" y2="94753"/>
                        <a14:foregroundMark x1="15517" y1="95576" x2="15517" y2="95576"/>
                        <a14:foregroundMark x1="16180" y1="96502" x2="16180" y2="96502"/>
                        <a14:foregroundMark x1="17905" y1="96399" x2="17905" y2="96399"/>
                        <a14:foregroundMark x1="16180" y1="98868" x2="16180" y2="98868"/>
                        <a14:foregroundMark x1="14058" y1="99074" x2="14058" y2="99074"/>
                        <a14:foregroundMark x1="12069" y1="99588" x2="12069" y2="99588"/>
                        <a14:foregroundMark x1="11538" y1="99691" x2="11538" y2="99691"/>
                        <a14:foregroundMark x1="5438" y1="87243" x2="5438" y2="87243"/>
                        <a14:foregroundMark x1="80504" y1="79733" x2="80504" y2="79733"/>
                        <a14:foregroundMark x1="80637" y1="79733" x2="80637" y2="79733"/>
                        <a14:foregroundMark x1="74934" y1="76132" x2="74934" y2="76132"/>
                        <a14:foregroundMark x1="74934" y1="75926" x2="74403" y2="75926"/>
                        <a14:foregroundMark x1="66446" y1="76646" x2="64987" y2="77160"/>
                        <a14:foregroundMark x1="57029" y1="78395" x2="56366" y2="78704"/>
                        <a14:foregroundMark x1="50796" y1="80658" x2="50796" y2="80658"/>
                        <a14:foregroundMark x1="50531" y1="80658" x2="50531" y2="80658"/>
                        <a14:foregroundMark x1="49204" y1="80350" x2="47215" y2="79630"/>
                        <a14:foregroundMark x1="45225" y1="78909" x2="45225" y2="78909"/>
                        <a14:foregroundMark x1="44430" y1="79527" x2="43634" y2="80144"/>
                        <a14:foregroundMark x1="42308" y1="81173" x2="40849" y2="82202"/>
                        <a14:foregroundMark x1="40451" y1="82716" x2="39788" y2="83333"/>
                        <a14:foregroundMark x1="39390" y1="83745" x2="39390" y2="84156"/>
                        <a14:foregroundMark x1="39390" y1="84671" x2="39125" y2="84979"/>
                        <a14:foregroundMark x1="38992" y1="85288" x2="38992" y2="85597"/>
                        <a14:foregroundMark x1="38992" y1="85700" x2="38727" y2="86523"/>
                        <a14:foregroundMark x1="38859" y1="86728" x2="38859" y2="86728"/>
                        <a14:foregroundMark x1="60080" y1="89300" x2="60080" y2="89300"/>
                        <a14:foregroundMark x1="62732" y1="89198" x2="63263" y2="89095"/>
                        <a14:foregroundMark x1="49204" y1="73765" x2="49204" y2="73765"/>
                        <a14:foregroundMark x1="46419" y1="73354" x2="46419" y2="73354"/>
                        <a14:foregroundMark x1="50796" y1="73663" x2="50796" y2="73663"/>
                        <a14:foregroundMark x1="55836" y1="73663" x2="55836" y2="73663"/>
                        <a14:foregroundMark x1="60875" y1="72016" x2="60875" y2="72016"/>
                        <a14:foregroundMark x1="71618" y1="68621" x2="71618" y2="68621"/>
                        <a14:foregroundMark x1="71618" y1="68724" x2="71618" y2="68724"/>
                        <a14:foregroundMark x1="69098" y1="69753" x2="69098" y2="69753"/>
                        <a14:foregroundMark x1="63660" y1="71296" x2="63660" y2="71296"/>
                        <a14:foregroundMark x1="65650" y1="71296" x2="65650" y2="71296"/>
                        <a14:foregroundMark x1="65385" y1="71811" x2="66578" y2="71811"/>
                        <a14:foregroundMark x1="70027" y1="71091" x2="70027" y2="71091"/>
                        <a14:foregroundMark x1="70292" y1="70988" x2="70292" y2="70988"/>
                        <a14:foregroundMark x1="70292" y1="71091" x2="70292" y2="71091"/>
                        <a14:foregroundMark x1="70690" y1="70473" x2="70690" y2="70473"/>
                        <a14:foregroundMark x1="73077" y1="73148" x2="73077" y2="73148"/>
                        <a14:foregroundMark x1="77188" y1="75309" x2="77188" y2="75309"/>
                        <a14:foregroundMark x1="76658" y1="76132" x2="76658" y2="76646"/>
                        <a14:foregroundMark x1="75862" y1="78086" x2="74403" y2="79012"/>
                        <a14:foregroundMark x1="72546" y1="80144" x2="72546" y2="80144"/>
                        <a14:foregroundMark x1="72016" y1="80350" x2="68568" y2="80761"/>
                        <a14:foregroundMark x1="66180" y1="80761" x2="69761" y2="80350"/>
                        <a14:foregroundMark x1="78117" y1="74177" x2="78117" y2="74177"/>
                        <a14:foregroundMark x1="78117" y1="73765" x2="76923" y2="72531"/>
                        <a14:foregroundMark x1="75066" y1="70576" x2="75066" y2="70576"/>
                        <a14:foregroundMark x1="83024" y1="74486" x2="83024" y2="74486"/>
                        <a14:foregroundMark x1="83422" y1="75103" x2="83687" y2="75514"/>
                        <a14:foregroundMark x1="84085" y1="76440" x2="85013" y2="77572"/>
                        <a14:foregroundMark x1="85942" y1="79835" x2="85942" y2="79835"/>
                        <a14:foregroundMark x1="85544" y1="81481" x2="85411" y2="81996"/>
                        <a14:foregroundMark x1="85411" y1="82613" x2="85544" y2="83642"/>
                        <a14:foregroundMark x1="83289" y1="85494" x2="83156" y2="85905"/>
                        <a14:foregroundMark x1="82361" y1="87243" x2="81963" y2="87963"/>
                        <a14:foregroundMark x1="79841" y1="92181" x2="79841" y2="92181"/>
                        <a14:foregroundMark x1="85279" y1="96399" x2="85279" y2="96399"/>
                        <a14:foregroundMark x1="84483" y1="97222" x2="84483" y2="97222"/>
                        <a14:foregroundMark x1="94828" y1="80658" x2="94828" y2="80658"/>
                      </a14:backgroundRemoval>
                    </a14:imgEffect>
                  </a14:imgLayer>
                </a14:imgProps>
              </a:ext>
            </a:extLst>
          </a:blip>
          <a:stretch>
            <a:fillRect/>
          </a:stretch>
        </p:blipFill>
        <p:spPr>
          <a:xfrm>
            <a:off x="7679814" y="735058"/>
            <a:ext cx="4097657" cy="5287299"/>
          </a:xfrm>
          <a:prstGeom prst="rect">
            <a:avLst/>
          </a:prstGeom>
        </p:spPr>
      </p:pic>
    </p:spTree>
    <p:extLst>
      <p:ext uri="{BB962C8B-B14F-4D97-AF65-F5344CB8AC3E}">
        <p14:creationId xmlns:p14="http://schemas.microsoft.com/office/powerpoint/2010/main" val="21962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418894-73E8-4EE5-8360-F96595C76658}"/>
              </a:ext>
            </a:extLst>
          </p:cNvPr>
          <p:cNvSpPr>
            <a:spLocks noGrp="1"/>
          </p:cNvSpPr>
          <p:nvPr>
            <p:ph idx="1"/>
          </p:nvPr>
        </p:nvSpPr>
        <p:spPr>
          <a:xfrm>
            <a:off x="3185352" y="1554351"/>
            <a:ext cx="5818248" cy="1501820"/>
          </a:xfrm>
        </p:spPr>
        <p:txBody>
          <a:bodyPr>
            <a:normAutofit/>
          </a:bodyPr>
          <a:lstStyle/>
          <a:p>
            <a:pPr marL="0" indent="0">
              <a:buNone/>
            </a:pPr>
            <a:r>
              <a:rPr lang="en-GB" sz="7200" dirty="0"/>
              <a:t>JazakAllah </a:t>
            </a:r>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A682A37-EBD6-443B-9B51-709A55B310F3}"/>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Lst>
          </a:blip>
          <a:stretch>
            <a:fillRect/>
          </a:stretch>
        </p:blipFill>
        <p:spPr>
          <a:xfrm>
            <a:off x="2189765" y="3213823"/>
            <a:ext cx="7276748" cy="1730686"/>
          </a:xfrm>
          <a:prstGeom prst="rect">
            <a:avLst/>
          </a:prstGeom>
          <a:ln w="57150">
            <a:solidFill>
              <a:schemeClr val="tx1"/>
            </a:solidFill>
          </a:ln>
          <a:effectLst>
            <a:glow rad="139700">
              <a:schemeClr val="accent1">
                <a:satMod val="175000"/>
                <a:alpha val="40000"/>
              </a:schemeClr>
            </a:glow>
          </a:effectLst>
        </p:spPr>
      </p:pic>
    </p:spTree>
    <p:extLst>
      <p:ext uri="{BB962C8B-B14F-4D97-AF65-F5344CB8AC3E}">
        <p14:creationId xmlns:p14="http://schemas.microsoft.com/office/powerpoint/2010/main" val="557197298"/>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323820"/>
      </a:dk2>
      <a:lt2>
        <a:srgbClr val="E2E8E8"/>
      </a:lt2>
      <a:accent1>
        <a:srgbClr val="DE7F7E"/>
      </a:accent1>
      <a:accent2>
        <a:srgbClr val="D79362"/>
      </a:accent2>
      <a:accent3>
        <a:srgbClr val="B1A564"/>
      </a:accent3>
      <a:accent4>
        <a:srgbClr val="94AC4E"/>
      </a:accent4>
      <a:accent5>
        <a:srgbClr val="7BB161"/>
      </a:accent5>
      <a:accent6>
        <a:srgbClr val="53B75C"/>
      </a:accent6>
      <a:hlink>
        <a:srgbClr val="568D8E"/>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63</TotalTime>
  <Words>402</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Neue Haas Grotesk Text Pro</vt:lpstr>
      <vt:lpstr>AccentBoxVTI</vt:lpstr>
      <vt:lpstr>Cyberbullying </vt:lpstr>
      <vt:lpstr>In what ways do you think cyberbullying happens?</vt:lpstr>
      <vt:lpstr>What Could You Do If You Or Someone You Know Is Being Bullied?</vt:lpstr>
      <vt:lpstr>PowerPoint Presentation</vt:lpstr>
      <vt:lpstr>Scenario 1</vt:lpstr>
      <vt:lpstr>Scenario 2</vt:lpstr>
      <vt:lpstr>Scenario 3</vt:lpstr>
      <vt:lpstr>               Reflection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Cyberbullying</dc:title>
  <dc:creator>munazza irum</dc:creator>
  <cp:lastModifiedBy>munazza irum</cp:lastModifiedBy>
  <cp:revision>8</cp:revision>
  <dcterms:created xsi:type="dcterms:W3CDTF">2021-05-29T09:16:16Z</dcterms:created>
  <dcterms:modified xsi:type="dcterms:W3CDTF">2021-06-01T18:07:40Z</dcterms:modified>
</cp:coreProperties>
</file>