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A3C4A-00F8-45ED-A9E7-A561CDBD384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564B9C-6672-48F5-A285-DC1551574D9A}">
      <dgm:prSet/>
      <dgm:spPr/>
      <dgm:t>
        <a:bodyPr/>
        <a:lstStyle/>
        <a:p>
          <a:r>
            <a:rPr lang="en-US"/>
            <a:t>Meet</a:t>
          </a:r>
        </a:p>
      </dgm:t>
    </dgm:pt>
    <dgm:pt modelId="{7B59A771-F581-4E82-9008-CFF85EEC0453}" type="parTrans" cxnId="{811B6487-87E3-4E32-BE5D-DD804EC9C9B8}">
      <dgm:prSet/>
      <dgm:spPr/>
      <dgm:t>
        <a:bodyPr/>
        <a:lstStyle/>
        <a:p>
          <a:endParaRPr lang="en-US"/>
        </a:p>
      </dgm:t>
    </dgm:pt>
    <dgm:pt modelId="{F6935B97-C9A1-42E7-BCC3-345A64384D27}" type="sibTrans" cxnId="{811B6487-87E3-4E32-BE5D-DD804EC9C9B8}">
      <dgm:prSet/>
      <dgm:spPr/>
      <dgm:t>
        <a:bodyPr/>
        <a:lstStyle/>
        <a:p>
          <a:endParaRPr lang="en-US"/>
        </a:p>
      </dgm:t>
    </dgm:pt>
    <dgm:pt modelId="{2C045D40-D051-4B32-8300-AA118630ED32}">
      <dgm:prSet/>
      <dgm:spPr/>
      <dgm:t>
        <a:bodyPr/>
        <a:lstStyle/>
        <a:p>
          <a:r>
            <a:rPr lang="en-US"/>
            <a:t>Meet them outside the shops; it’s a busy place so you’ll feel safe by yourself. </a:t>
          </a:r>
        </a:p>
      </dgm:t>
    </dgm:pt>
    <dgm:pt modelId="{50C94C82-7D30-4D27-B5DF-2009853ADE4F}" type="parTrans" cxnId="{AA74E54D-B609-491E-A6A9-4F986EE7ED36}">
      <dgm:prSet/>
      <dgm:spPr/>
      <dgm:t>
        <a:bodyPr/>
        <a:lstStyle/>
        <a:p>
          <a:endParaRPr lang="en-US"/>
        </a:p>
      </dgm:t>
    </dgm:pt>
    <dgm:pt modelId="{5A360F26-BC28-4ABE-9FCA-371ABA014AA7}" type="sibTrans" cxnId="{AA74E54D-B609-491E-A6A9-4F986EE7ED36}">
      <dgm:prSet/>
      <dgm:spPr/>
      <dgm:t>
        <a:bodyPr/>
        <a:lstStyle/>
        <a:p>
          <a:endParaRPr lang="en-US"/>
        </a:p>
      </dgm:t>
    </dgm:pt>
    <dgm:pt modelId="{68CB325B-662C-4BF0-9A20-920162AC02BB}">
      <dgm:prSet/>
      <dgm:spPr/>
      <dgm:t>
        <a:bodyPr/>
        <a:lstStyle/>
        <a:p>
          <a:r>
            <a:rPr lang="en-US"/>
            <a:t>Let</a:t>
          </a:r>
        </a:p>
      </dgm:t>
    </dgm:pt>
    <dgm:pt modelId="{A2C3A084-9597-4085-9D6A-25A065F92DBB}" type="parTrans" cxnId="{4A606612-8B1A-48C1-BA24-211A76353382}">
      <dgm:prSet/>
      <dgm:spPr/>
      <dgm:t>
        <a:bodyPr/>
        <a:lstStyle/>
        <a:p>
          <a:endParaRPr lang="en-US"/>
        </a:p>
      </dgm:t>
    </dgm:pt>
    <dgm:pt modelId="{32491640-27AA-4E43-94BE-F2246019DE30}" type="sibTrans" cxnId="{4A606612-8B1A-48C1-BA24-211A76353382}">
      <dgm:prSet/>
      <dgm:spPr/>
      <dgm:t>
        <a:bodyPr/>
        <a:lstStyle/>
        <a:p>
          <a:endParaRPr lang="en-US"/>
        </a:p>
      </dgm:t>
    </dgm:pt>
    <dgm:pt modelId="{7817F792-684B-4FBB-A497-08A32195CD87}">
      <dgm:prSet/>
      <dgm:spPr/>
      <dgm:t>
        <a:bodyPr/>
        <a:lstStyle/>
        <a:p>
          <a:r>
            <a:rPr lang="en-US"/>
            <a:t>Let your parents / carers know straight away.</a:t>
          </a:r>
        </a:p>
      </dgm:t>
    </dgm:pt>
    <dgm:pt modelId="{1DDDE0D1-2CD9-4792-BF52-61DCCB1D2853}" type="parTrans" cxnId="{38E84626-66AB-4049-AB8B-CC27EB5D1F15}">
      <dgm:prSet/>
      <dgm:spPr/>
      <dgm:t>
        <a:bodyPr/>
        <a:lstStyle/>
        <a:p>
          <a:endParaRPr lang="en-US"/>
        </a:p>
      </dgm:t>
    </dgm:pt>
    <dgm:pt modelId="{417CE68C-3D75-4A7F-9131-E6C383990F05}" type="sibTrans" cxnId="{38E84626-66AB-4049-AB8B-CC27EB5D1F15}">
      <dgm:prSet/>
      <dgm:spPr/>
      <dgm:t>
        <a:bodyPr/>
        <a:lstStyle/>
        <a:p>
          <a:endParaRPr lang="en-US"/>
        </a:p>
      </dgm:t>
    </dgm:pt>
    <dgm:pt modelId="{48226783-E521-4277-9FFC-353A2B9B4478}">
      <dgm:prSet/>
      <dgm:spPr/>
      <dgm:t>
        <a:bodyPr/>
        <a:lstStyle/>
        <a:p>
          <a:r>
            <a:rPr lang="en-US"/>
            <a:t>Tell</a:t>
          </a:r>
        </a:p>
      </dgm:t>
    </dgm:pt>
    <dgm:pt modelId="{0361296F-29C6-4C4B-ABFA-68C3EFEF4481}" type="parTrans" cxnId="{ADD3D505-57FF-4247-BB13-569A2957C3A1}">
      <dgm:prSet/>
      <dgm:spPr/>
      <dgm:t>
        <a:bodyPr/>
        <a:lstStyle/>
        <a:p>
          <a:endParaRPr lang="en-US"/>
        </a:p>
      </dgm:t>
    </dgm:pt>
    <dgm:pt modelId="{5E2AC795-86C3-414D-99DA-459544EA36CB}" type="sibTrans" cxnId="{ADD3D505-57FF-4247-BB13-569A2957C3A1}">
      <dgm:prSet/>
      <dgm:spPr/>
      <dgm:t>
        <a:bodyPr/>
        <a:lstStyle/>
        <a:p>
          <a:endParaRPr lang="en-US"/>
        </a:p>
      </dgm:t>
    </dgm:pt>
    <dgm:pt modelId="{DCBEBF29-252E-4B87-B14A-9DCCA3E530B8}">
      <dgm:prSet/>
      <dgm:spPr/>
      <dgm:t>
        <a:bodyPr/>
        <a:lstStyle/>
        <a:p>
          <a:r>
            <a:rPr lang="en-US"/>
            <a:t>Tell them you’ll be there after school, and make sure your friends come with you. </a:t>
          </a:r>
        </a:p>
      </dgm:t>
    </dgm:pt>
    <dgm:pt modelId="{A58A1E29-AB2C-402B-9D12-F28ED2C20A97}" type="parTrans" cxnId="{1751DDDA-0C1D-4B4F-8D50-10B3D133610B}">
      <dgm:prSet/>
      <dgm:spPr/>
      <dgm:t>
        <a:bodyPr/>
        <a:lstStyle/>
        <a:p>
          <a:endParaRPr lang="en-US"/>
        </a:p>
      </dgm:t>
    </dgm:pt>
    <dgm:pt modelId="{D7DAB431-0277-419F-9669-84F11171E441}" type="sibTrans" cxnId="{1751DDDA-0C1D-4B4F-8D50-10B3D133610B}">
      <dgm:prSet/>
      <dgm:spPr/>
      <dgm:t>
        <a:bodyPr/>
        <a:lstStyle/>
        <a:p>
          <a:endParaRPr lang="en-US"/>
        </a:p>
      </dgm:t>
    </dgm:pt>
    <dgm:pt modelId="{158034D6-A1DF-4515-BD01-E4F6B475FF5F}" type="pres">
      <dgm:prSet presAssocID="{7E1A3C4A-00F8-45ED-A9E7-A561CDBD3848}" presName="linear" presStyleCnt="0">
        <dgm:presLayoutVars>
          <dgm:animLvl val="lvl"/>
          <dgm:resizeHandles val="exact"/>
        </dgm:presLayoutVars>
      </dgm:prSet>
      <dgm:spPr/>
    </dgm:pt>
    <dgm:pt modelId="{5FDD7BF0-9F59-4690-AAED-BB021CAFDC65}" type="pres">
      <dgm:prSet presAssocID="{AD564B9C-6672-48F5-A285-DC1551574D9A}" presName="parentText" presStyleLbl="node1" presStyleIdx="0" presStyleCnt="3">
        <dgm:presLayoutVars>
          <dgm:chMax val="0"/>
          <dgm:bulletEnabled val="1"/>
        </dgm:presLayoutVars>
      </dgm:prSet>
      <dgm:spPr/>
    </dgm:pt>
    <dgm:pt modelId="{41279465-95F7-444E-B0EF-740ACFC6B14C}" type="pres">
      <dgm:prSet presAssocID="{AD564B9C-6672-48F5-A285-DC1551574D9A}" presName="childText" presStyleLbl="revTx" presStyleIdx="0" presStyleCnt="3">
        <dgm:presLayoutVars>
          <dgm:bulletEnabled val="1"/>
        </dgm:presLayoutVars>
      </dgm:prSet>
      <dgm:spPr/>
    </dgm:pt>
    <dgm:pt modelId="{ABB9DEEE-ED68-4BF3-9494-243C65C79DF5}" type="pres">
      <dgm:prSet presAssocID="{68CB325B-662C-4BF0-9A20-920162AC02BB}" presName="parentText" presStyleLbl="node1" presStyleIdx="1" presStyleCnt="3">
        <dgm:presLayoutVars>
          <dgm:chMax val="0"/>
          <dgm:bulletEnabled val="1"/>
        </dgm:presLayoutVars>
      </dgm:prSet>
      <dgm:spPr/>
    </dgm:pt>
    <dgm:pt modelId="{157B9230-C750-4BE1-8C3D-EEAA43307A69}" type="pres">
      <dgm:prSet presAssocID="{68CB325B-662C-4BF0-9A20-920162AC02BB}" presName="childText" presStyleLbl="revTx" presStyleIdx="1" presStyleCnt="3">
        <dgm:presLayoutVars>
          <dgm:bulletEnabled val="1"/>
        </dgm:presLayoutVars>
      </dgm:prSet>
      <dgm:spPr/>
    </dgm:pt>
    <dgm:pt modelId="{B8992150-9C2E-4D29-AEBD-D29CEFF7C34D}" type="pres">
      <dgm:prSet presAssocID="{48226783-E521-4277-9FFC-353A2B9B4478}" presName="parentText" presStyleLbl="node1" presStyleIdx="2" presStyleCnt="3">
        <dgm:presLayoutVars>
          <dgm:chMax val="0"/>
          <dgm:bulletEnabled val="1"/>
        </dgm:presLayoutVars>
      </dgm:prSet>
      <dgm:spPr/>
    </dgm:pt>
    <dgm:pt modelId="{D8162B14-8AC6-41C3-867D-3E89D24DD5F5}" type="pres">
      <dgm:prSet presAssocID="{48226783-E521-4277-9FFC-353A2B9B4478}" presName="childText" presStyleLbl="revTx" presStyleIdx="2" presStyleCnt="3">
        <dgm:presLayoutVars>
          <dgm:bulletEnabled val="1"/>
        </dgm:presLayoutVars>
      </dgm:prSet>
      <dgm:spPr/>
    </dgm:pt>
  </dgm:ptLst>
  <dgm:cxnLst>
    <dgm:cxn modelId="{ADD3D505-57FF-4247-BB13-569A2957C3A1}" srcId="{7E1A3C4A-00F8-45ED-A9E7-A561CDBD3848}" destId="{48226783-E521-4277-9FFC-353A2B9B4478}" srcOrd="2" destOrd="0" parTransId="{0361296F-29C6-4C4B-ABFA-68C3EFEF4481}" sibTransId="{5E2AC795-86C3-414D-99DA-459544EA36CB}"/>
    <dgm:cxn modelId="{4A606612-8B1A-48C1-BA24-211A76353382}" srcId="{7E1A3C4A-00F8-45ED-A9E7-A561CDBD3848}" destId="{68CB325B-662C-4BF0-9A20-920162AC02BB}" srcOrd="1" destOrd="0" parTransId="{A2C3A084-9597-4085-9D6A-25A065F92DBB}" sibTransId="{32491640-27AA-4E43-94BE-F2246019DE30}"/>
    <dgm:cxn modelId="{38E84626-66AB-4049-AB8B-CC27EB5D1F15}" srcId="{68CB325B-662C-4BF0-9A20-920162AC02BB}" destId="{7817F792-684B-4FBB-A497-08A32195CD87}" srcOrd="0" destOrd="0" parTransId="{1DDDE0D1-2CD9-4792-BF52-61DCCB1D2853}" sibTransId="{417CE68C-3D75-4A7F-9131-E6C383990F05}"/>
    <dgm:cxn modelId="{AA74E54D-B609-491E-A6A9-4F986EE7ED36}" srcId="{AD564B9C-6672-48F5-A285-DC1551574D9A}" destId="{2C045D40-D051-4B32-8300-AA118630ED32}" srcOrd="0" destOrd="0" parTransId="{50C94C82-7D30-4D27-B5DF-2009853ADE4F}" sibTransId="{5A360F26-BC28-4ABE-9FCA-371ABA014AA7}"/>
    <dgm:cxn modelId="{192D3380-2840-4111-ADBC-2F2D031795CB}" type="presOf" srcId="{2C045D40-D051-4B32-8300-AA118630ED32}" destId="{41279465-95F7-444E-B0EF-740ACFC6B14C}" srcOrd="0" destOrd="0" presId="urn:microsoft.com/office/officeart/2005/8/layout/vList2"/>
    <dgm:cxn modelId="{811B6487-87E3-4E32-BE5D-DD804EC9C9B8}" srcId="{7E1A3C4A-00F8-45ED-A9E7-A561CDBD3848}" destId="{AD564B9C-6672-48F5-A285-DC1551574D9A}" srcOrd="0" destOrd="0" parTransId="{7B59A771-F581-4E82-9008-CFF85EEC0453}" sibTransId="{F6935B97-C9A1-42E7-BCC3-345A64384D27}"/>
    <dgm:cxn modelId="{7F3D2EA2-003B-4473-9E59-BDE624DADCB2}" type="presOf" srcId="{DCBEBF29-252E-4B87-B14A-9DCCA3E530B8}" destId="{D8162B14-8AC6-41C3-867D-3E89D24DD5F5}" srcOrd="0" destOrd="0" presId="urn:microsoft.com/office/officeart/2005/8/layout/vList2"/>
    <dgm:cxn modelId="{0B77AFAD-1CB5-47E2-A013-EECBF664D1E8}" type="presOf" srcId="{68CB325B-662C-4BF0-9A20-920162AC02BB}" destId="{ABB9DEEE-ED68-4BF3-9494-243C65C79DF5}" srcOrd="0" destOrd="0" presId="urn:microsoft.com/office/officeart/2005/8/layout/vList2"/>
    <dgm:cxn modelId="{C3554CB0-A440-4D6D-8B85-CAEA66E1D893}" type="presOf" srcId="{AD564B9C-6672-48F5-A285-DC1551574D9A}" destId="{5FDD7BF0-9F59-4690-AAED-BB021CAFDC65}" srcOrd="0" destOrd="0" presId="urn:microsoft.com/office/officeart/2005/8/layout/vList2"/>
    <dgm:cxn modelId="{C7E713B6-B911-4B90-85CC-EB3B182E8938}" type="presOf" srcId="{7E1A3C4A-00F8-45ED-A9E7-A561CDBD3848}" destId="{158034D6-A1DF-4515-BD01-E4F6B475FF5F}" srcOrd="0" destOrd="0" presId="urn:microsoft.com/office/officeart/2005/8/layout/vList2"/>
    <dgm:cxn modelId="{1751DDDA-0C1D-4B4F-8D50-10B3D133610B}" srcId="{48226783-E521-4277-9FFC-353A2B9B4478}" destId="{DCBEBF29-252E-4B87-B14A-9DCCA3E530B8}" srcOrd="0" destOrd="0" parTransId="{A58A1E29-AB2C-402B-9D12-F28ED2C20A97}" sibTransId="{D7DAB431-0277-419F-9669-84F11171E441}"/>
    <dgm:cxn modelId="{ECB035FA-6353-4CF5-B610-30E8F81A5AF3}" type="presOf" srcId="{48226783-E521-4277-9FFC-353A2B9B4478}" destId="{B8992150-9C2E-4D29-AEBD-D29CEFF7C34D}" srcOrd="0" destOrd="0" presId="urn:microsoft.com/office/officeart/2005/8/layout/vList2"/>
    <dgm:cxn modelId="{3199B8FC-3348-427A-A4CD-D743762102EE}" type="presOf" srcId="{7817F792-684B-4FBB-A497-08A32195CD87}" destId="{157B9230-C750-4BE1-8C3D-EEAA43307A69}" srcOrd="0" destOrd="0" presId="urn:microsoft.com/office/officeart/2005/8/layout/vList2"/>
    <dgm:cxn modelId="{170B5FB2-E132-446B-9A53-1BC1E215BB31}" type="presParOf" srcId="{158034D6-A1DF-4515-BD01-E4F6B475FF5F}" destId="{5FDD7BF0-9F59-4690-AAED-BB021CAFDC65}" srcOrd="0" destOrd="0" presId="urn:microsoft.com/office/officeart/2005/8/layout/vList2"/>
    <dgm:cxn modelId="{9788D422-1BCA-4ED2-96C2-8B7CD00FB75D}" type="presParOf" srcId="{158034D6-A1DF-4515-BD01-E4F6B475FF5F}" destId="{41279465-95F7-444E-B0EF-740ACFC6B14C}" srcOrd="1" destOrd="0" presId="urn:microsoft.com/office/officeart/2005/8/layout/vList2"/>
    <dgm:cxn modelId="{FB5A83A7-8DCA-4D5F-A1BA-9D009D84EFA1}" type="presParOf" srcId="{158034D6-A1DF-4515-BD01-E4F6B475FF5F}" destId="{ABB9DEEE-ED68-4BF3-9494-243C65C79DF5}" srcOrd="2" destOrd="0" presId="urn:microsoft.com/office/officeart/2005/8/layout/vList2"/>
    <dgm:cxn modelId="{450A2457-A963-4B68-A474-46746B124B6E}" type="presParOf" srcId="{158034D6-A1DF-4515-BD01-E4F6B475FF5F}" destId="{157B9230-C750-4BE1-8C3D-EEAA43307A69}" srcOrd="3" destOrd="0" presId="urn:microsoft.com/office/officeart/2005/8/layout/vList2"/>
    <dgm:cxn modelId="{0D02BF54-080E-431F-8150-17B9BF931B82}" type="presParOf" srcId="{158034D6-A1DF-4515-BD01-E4F6B475FF5F}" destId="{B8992150-9C2E-4D29-AEBD-D29CEFF7C34D}" srcOrd="4" destOrd="0" presId="urn:microsoft.com/office/officeart/2005/8/layout/vList2"/>
    <dgm:cxn modelId="{488212D2-3D18-4B58-AFD4-03D1E8E7F34E}" type="presParOf" srcId="{158034D6-A1DF-4515-BD01-E4F6B475FF5F}" destId="{D8162B14-8AC6-41C3-867D-3E89D24DD5F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18325-708C-4668-AF35-F91EA893AD5C}"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C0CF12E6-851A-4CF1-872B-BE2B2B300DBA}">
      <dgm:prSet custT="1"/>
      <dgm:spPr/>
      <dgm:t>
        <a:bodyPr/>
        <a:lstStyle/>
        <a:p>
          <a:pPr algn="ctr"/>
          <a:r>
            <a:rPr lang="en-GB" sz="1200" b="1" dirty="0"/>
            <a:t>Tell them as much as they tell you because that is fair </a:t>
          </a:r>
          <a:endParaRPr lang="en-US" sz="1200" b="1" dirty="0"/>
        </a:p>
      </dgm:t>
    </dgm:pt>
    <dgm:pt modelId="{98541BE4-6B4B-4DCD-A6B1-CBCE0641BA17}" type="parTrans" cxnId="{53439B2F-FBB5-4CB8-A18C-C99C4321AF23}">
      <dgm:prSet/>
      <dgm:spPr/>
      <dgm:t>
        <a:bodyPr/>
        <a:lstStyle/>
        <a:p>
          <a:endParaRPr lang="en-US"/>
        </a:p>
      </dgm:t>
    </dgm:pt>
    <dgm:pt modelId="{52BC6A7F-2196-4BCB-B377-D9DE36534684}" type="sibTrans" cxnId="{53439B2F-FBB5-4CB8-A18C-C99C4321AF23}">
      <dgm:prSet phldrT="1"/>
      <dgm:spPr/>
      <dgm:t>
        <a:bodyPr/>
        <a:lstStyle/>
        <a:p>
          <a:r>
            <a:rPr lang="en-US"/>
            <a:t>1</a:t>
          </a:r>
        </a:p>
      </dgm:t>
    </dgm:pt>
    <dgm:pt modelId="{984CB00D-4632-44F8-BF10-175B0FEA299E}">
      <dgm:prSet custT="1"/>
      <dgm:spPr/>
      <dgm:t>
        <a:bodyPr/>
        <a:lstStyle/>
        <a:p>
          <a:pPr algn="ctr"/>
          <a:r>
            <a:rPr lang="en-GB" sz="1200" b="1" dirty="0"/>
            <a:t>Make up fake information so they stop asking you </a:t>
          </a:r>
          <a:endParaRPr lang="en-US" sz="1200" b="1" dirty="0"/>
        </a:p>
      </dgm:t>
    </dgm:pt>
    <dgm:pt modelId="{82F501EA-7936-451B-BAA7-FBDA980757B0}" type="parTrans" cxnId="{21159921-D5F3-4752-BE2C-AD601251D02B}">
      <dgm:prSet/>
      <dgm:spPr/>
      <dgm:t>
        <a:bodyPr/>
        <a:lstStyle/>
        <a:p>
          <a:endParaRPr lang="en-US"/>
        </a:p>
      </dgm:t>
    </dgm:pt>
    <dgm:pt modelId="{4FAB633B-E79D-44F9-8AE8-7D5009BCA2DB}" type="sibTrans" cxnId="{21159921-D5F3-4752-BE2C-AD601251D02B}">
      <dgm:prSet phldrT="2"/>
      <dgm:spPr/>
      <dgm:t>
        <a:bodyPr/>
        <a:lstStyle/>
        <a:p>
          <a:r>
            <a:rPr lang="en-US"/>
            <a:t>2</a:t>
          </a:r>
        </a:p>
      </dgm:t>
    </dgm:pt>
    <dgm:pt modelId="{BEAB8B2F-01C7-4BD8-B002-B17C88A67325}">
      <dgm:prSet custT="1"/>
      <dgm:spPr/>
      <dgm:t>
        <a:bodyPr/>
        <a:lstStyle/>
        <a:p>
          <a:pPr algn="ctr"/>
          <a:r>
            <a:rPr lang="en-GB" sz="1200" b="1" dirty="0"/>
            <a:t>Not share any Personal information</a:t>
          </a:r>
          <a:endParaRPr lang="en-US" sz="1200" b="1" dirty="0"/>
        </a:p>
      </dgm:t>
    </dgm:pt>
    <dgm:pt modelId="{5443AD9F-633F-4291-9ECE-2C222F095610}" type="parTrans" cxnId="{2690DB0F-D3A0-40B2-8DC7-A2537C7FC837}">
      <dgm:prSet/>
      <dgm:spPr/>
      <dgm:t>
        <a:bodyPr/>
        <a:lstStyle/>
        <a:p>
          <a:endParaRPr lang="en-US"/>
        </a:p>
      </dgm:t>
    </dgm:pt>
    <dgm:pt modelId="{A7C9B1D5-A7E1-458E-BECF-E33DCB403008}" type="sibTrans" cxnId="{2690DB0F-D3A0-40B2-8DC7-A2537C7FC837}">
      <dgm:prSet phldrT="3"/>
      <dgm:spPr/>
      <dgm:t>
        <a:bodyPr/>
        <a:lstStyle/>
        <a:p>
          <a:r>
            <a:rPr lang="en-US"/>
            <a:t>3</a:t>
          </a:r>
        </a:p>
      </dgm:t>
    </dgm:pt>
    <dgm:pt modelId="{D69BB442-4B26-48BE-AF07-4A8EDD364488}">
      <dgm:prSet/>
      <dgm:spPr/>
      <dgm:t>
        <a:bodyPr/>
        <a:lstStyle/>
        <a:p>
          <a:pPr algn="ctr"/>
          <a:r>
            <a:rPr lang="en-GB" b="1" dirty="0"/>
            <a:t>Tell them where you live so you can meet up as it is safer</a:t>
          </a:r>
          <a:endParaRPr lang="en-US" b="1" dirty="0"/>
        </a:p>
      </dgm:t>
    </dgm:pt>
    <dgm:pt modelId="{36599503-C1EC-487D-A7A7-68008159FB4F}" type="parTrans" cxnId="{5EB32BC1-ABC7-40CB-9FCE-91E614866D9F}">
      <dgm:prSet/>
      <dgm:spPr/>
      <dgm:t>
        <a:bodyPr/>
        <a:lstStyle/>
        <a:p>
          <a:endParaRPr lang="en-US"/>
        </a:p>
      </dgm:t>
    </dgm:pt>
    <dgm:pt modelId="{2C7E51E8-4D33-4B3B-8A8C-60F7F89BFCF7}" type="sibTrans" cxnId="{5EB32BC1-ABC7-40CB-9FCE-91E614866D9F}">
      <dgm:prSet phldrT="4"/>
      <dgm:spPr/>
      <dgm:t>
        <a:bodyPr/>
        <a:lstStyle/>
        <a:p>
          <a:r>
            <a:rPr lang="en-US"/>
            <a:t>4</a:t>
          </a:r>
        </a:p>
      </dgm:t>
    </dgm:pt>
    <dgm:pt modelId="{BA4B1D66-F476-4394-8133-3A2E31619A53}" type="pres">
      <dgm:prSet presAssocID="{B2E18325-708C-4668-AF35-F91EA893AD5C}" presName="Name0" presStyleCnt="0">
        <dgm:presLayoutVars>
          <dgm:animLvl val="lvl"/>
          <dgm:resizeHandles val="exact"/>
        </dgm:presLayoutVars>
      </dgm:prSet>
      <dgm:spPr/>
    </dgm:pt>
    <dgm:pt modelId="{7B665A47-4260-4E3A-AB35-D629F89A186F}" type="pres">
      <dgm:prSet presAssocID="{C0CF12E6-851A-4CF1-872B-BE2B2B300DBA}" presName="compositeNode" presStyleCnt="0">
        <dgm:presLayoutVars>
          <dgm:bulletEnabled val="1"/>
        </dgm:presLayoutVars>
      </dgm:prSet>
      <dgm:spPr/>
    </dgm:pt>
    <dgm:pt modelId="{125D8E98-1D63-42BE-A7E5-37E19C816DE4}" type="pres">
      <dgm:prSet presAssocID="{C0CF12E6-851A-4CF1-872B-BE2B2B300DBA}" presName="bgRect" presStyleLbl="bgAccFollowNode1" presStyleIdx="0" presStyleCnt="4"/>
      <dgm:spPr/>
    </dgm:pt>
    <dgm:pt modelId="{A9889DFD-4202-4358-9F60-785ECBF35093}" type="pres">
      <dgm:prSet presAssocID="{52BC6A7F-2196-4BCB-B377-D9DE36534684}" presName="sibTransNodeCircle" presStyleLbl="alignNode1" presStyleIdx="0" presStyleCnt="8">
        <dgm:presLayoutVars>
          <dgm:chMax val="0"/>
          <dgm:bulletEnabled/>
        </dgm:presLayoutVars>
      </dgm:prSet>
      <dgm:spPr/>
    </dgm:pt>
    <dgm:pt modelId="{39AEC986-17D9-4ED2-8D21-94B099DF7912}" type="pres">
      <dgm:prSet presAssocID="{C0CF12E6-851A-4CF1-872B-BE2B2B300DBA}" presName="bottomLine" presStyleLbl="alignNode1" presStyleIdx="1" presStyleCnt="8">
        <dgm:presLayoutVars/>
      </dgm:prSet>
      <dgm:spPr/>
    </dgm:pt>
    <dgm:pt modelId="{1451C51F-DB0C-4B12-B5AE-1A0BDAF552C9}" type="pres">
      <dgm:prSet presAssocID="{C0CF12E6-851A-4CF1-872B-BE2B2B300DBA}" presName="nodeText" presStyleLbl="bgAccFollowNode1" presStyleIdx="0" presStyleCnt="4">
        <dgm:presLayoutVars>
          <dgm:bulletEnabled val="1"/>
        </dgm:presLayoutVars>
      </dgm:prSet>
      <dgm:spPr/>
    </dgm:pt>
    <dgm:pt modelId="{59FD1C86-7B21-40EE-B4FD-5CBE51AA8E38}" type="pres">
      <dgm:prSet presAssocID="{52BC6A7F-2196-4BCB-B377-D9DE36534684}" presName="sibTrans" presStyleCnt="0"/>
      <dgm:spPr/>
    </dgm:pt>
    <dgm:pt modelId="{1995E57C-3281-476D-8A64-AB203D4BE8A4}" type="pres">
      <dgm:prSet presAssocID="{984CB00D-4632-44F8-BF10-175B0FEA299E}" presName="compositeNode" presStyleCnt="0">
        <dgm:presLayoutVars>
          <dgm:bulletEnabled val="1"/>
        </dgm:presLayoutVars>
      </dgm:prSet>
      <dgm:spPr/>
    </dgm:pt>
    <dgm:pt modelId="{E61673D4-37CE-44E8-89A8-0F995428BE85}" type="pres">
      <dgm:prSet presAssocID="{984CB00D-4632-44F8-BF10-175B0FEA299E}" presName="bgRect" presStyleLbl="bgAccFollowNode1" presStyleIdx="1" presStyleCnt="4"/>
      <dgm:spPr/>
    </dgm:pt>
    <dgm:pt modelId="{53D2981D-1270-457F-899A-B9C396495AFA}" type="pres">
      <dgm:prSet presAssocID="{4FAB633B-E79D-44F9-8AE8-7D5009BCA2DB}" presName="sibTransNodeCircle" presStyleLbl="alignNode1" presStyleIdx="2" presStyleCnt="8">
        <dgm:presLayoutVars>
          <dgm:chMax val="0"/>
          <dgm:bulletEnabled/>
        </dgm:presLayoutVars>
      </dgm:prSet>
      <dgm:spPr/>
    </dgm:pt>
    <dgm:pt modelId="{58972020-AB8A-4B7B-B76E-030A45F0E3CA}" type="pres">
      <dgm:prSet presAssocID="{984CB00D-4632-44F8-BF10-175B0FEA299E}" presName="bottomLine" presStyleLbl="alignNode1" presStyleIdx="3" presStyleCnt="8">
        <dgm:presLayoutVars/>
      </dgm:prSet>
      <dgm:spPr/>
    </dgm:pt>
    <dgm:pt modelId="{F8A8C076-2EC0-45E2-A3DE-3052344EB6D0}" type="pres">
      <dgm:prSet presAssocID="{984CB00D-4632-44F8-BF10-175B0FEA299E}" presName="nodeText" presStyleLbl="bgAccFollowNode1" presStyleIdx="1" presStyleCnt="4">
        <dgm:presLayoutVars>
          <dgm:bulletEnabled val="1"/>
        </dgm:presLayoutVars>
      </dgm:prSet>
      <dgm:spPr/>
    </dgm:pt>
    <dgm:pt modelId="{23961139-F89D-4A50-B1BC-301DB4A3445F}" type="pres">
      <dgm:prSet presAssocID="{4FAB633B-E79D-44F9-8AE8-7D5009BCA2DB}" presName="sibTrans" presStyleCnt="0"/>
      <dgm:spPr/>
    </dgm:pt>
    <dgm:pt modelId="{53748050-D58C-4A77-8DED-B13592259E30}" type="pres">
      <dgm:prSet presAssocID="{BEAB8B2F-01C7-4BD8-B002-B17C88A67325}" presName="compositeNode" presStyleCnt="0">
        <dgm:presLayoutVars>
          <dgm:bulletEnabled val="1"/>
        </dgm:presLayoutVars>
      </dgm:prSet>
      <dgm:spPr/>
    </dgm:pt>
    <dgm:pt modelId="{4C261441-75B3-46A0-B7E7-3F2FB63FA96A}" type="pres">
      <dgm:prSet presAssocID="{BEAB8B2F-01C7-4BD8-B002-B17C88A67325}" presName="bgRect" presStyleLbl="bgAccFollowNode1" presStyleIdx="2" presStyleCnt="4"/>
      <dgm:spPr/>
    </dgm:pt>
    <dgm:pt modelId="{5D96FE0B-38CE-47A0-912E-6C8368046E7B}" type="pres">
      <dgm:prSet presAssocID="{A7C9B1D5-A7E1-458E-BECF-E33DCB403008}" presName="sibTransNodeCircle" presStyleLbl="alignNode1" presStyleIdx="4" presStyleCnt="8">
        <dgm:presLayoutVars>
          <dgm:chMax val="0"/>
          <dgm:bulletEnabled/>
        </dgm:presLayoutVars>
      </dgm:prSet>
      <dgm:spPr/>
    </dgm:pt>
    <dgm:pt modelId="{05DE55F1-C583-4E64-9133-385204008198}" type="pres">
      <dgm:prSet presAssocID="{BEAB8B2F-01C7-4BD8-B002-B17C88A67325}" presName="bottomLine" presStyleLbl="alignNode1" presStyleIdx="5" presStyleCnt="8">
        <dgm:presLayoutVars/>
      </dgm:prSet>
      <dgm:spPr/>
    </dgm:pt>
    <dgm:pt modelId="{E5BB1303-83B2-408F-B79D-58772B9C3B9C}" type="pres">
      <dgm:prSet presAssocID="{BEAB8B2F-01C7-4BD8-B002-B17C88A67325}" presName="nodeText" presStyleLbl="bgAccFollowNode1" presStyleIdx="2" presStyleCnt="4">
        <dgm:presLayoutVars>
          <dgm:bulletEnabled val="1"/>
        </dgm:presLayoutVars>
      </dgm:prSet>
      <dgm:spPr/>
    </dgm:pt>
    <dgm:pt modelId="{55B96B84-2AD3-496B-8692-E54AB1F9A746}" type="pres">
      <dgm:prSet presAssocID="{A7C9B1D5-A7E1-458E-BECF-E33DCB403008}" presName="sibTrans" presStyleCnt="0"/>
      <dgm:spPr/>
    </dgm:pt>
    <dgm:pt modelId="{E9177D6F-F913-4EDB-90EF-4302FC3273E2}" type="pres">
      <dgm:prSet presAssocID="{D69BB442-4B26-48BE-AF07-4A8EDD364488}" presName="compositeNode" presStyleCnt="0">
        <dgm:presLayoutVars>
          <dgm:bulletEnabled val="1"/>
        </dgm:presLayoutVars>
      </dgm:prSet>
      <dgm:spPr/>
    </dgm:pt>
    <dgm:pt modelId="{E849039F-83DB-44FB-A2A6-B51423EE3D2E}" type="pres">
      <dgm:prSet presAssocID="{D69BB442-4B26-48BE-AF07-4A8EDD364488}" presName="bgRect" presStyleLbl="bgAccFollowNode1" presStyleIdx="3" presStyleCnt="4"/>
      <dgm:spPr/>
    </dgm:pt>
    <dgm:pt modelId="{A3C473FB-B401-43F6-8FED-AE2C7EB3C884}" type="pres">
      <dgm:prSet presAssocID="{2C7E51E8-4D33-4B3B-8A8C-60F7F89BFCF7}" presName="sibTransNodeCircle" presStyleLbl="alignNode1" presStyleIdx="6" presStyleCnt="8">
        <dgm:presLayoutVars>
          <dgm:chMax val="0"/>
          <dgm:bulletEnabled/>
        </dgm:presLayoutVars>
      </dgm:prSet>
      <dgm:spPr/>
    </dgm:pt>
    <dgm:pt modelId="{B781633E-6044-48D6-B525-EBD7A6FF0A4D}" type="pres">
      <dgm:prSet presAssocID="{D69BB442-4B26-48BE-AF07-4A8EDD364488}" presName="bottomLine" presStyleLbl="alignNode1" presStyleIdx="7" presStyleCnt="8">
        <dgm:presLayoutVars/>
      </dgm:prSet>
      <dgm:spPr/>
    </dgm:pt>
    <dgm:pt modelId="{8B3A09B7-E04E-4667-B5C6-0E2C42214A8E}" type="pres">
      <dgm:prSet presAssocID="{D69BB442-4B26-48BE-AF07-4A8EDD364488}" presName="nodeText" presStyleLbl="bgAccFollowNode1" presStyleIdx="3" presStyleCnt="4">
        <dgm:presLayoutVars>
          <dgm:bulletEnabled val="1"/>
        </dgm:presLayoutVars>
      </dgm:prSet>
      <dgm:spPr/>
    </dgm:pt>
  </dgm:ptLst>
  <dgm:cxnLst>
    <dgm:cxn modelId="{2690DB0F-D3A0-40B2-8DC7-A2537C7FC837}" srcId="{B2E18325-708C-4668-AF35-F91EA893AD5C}" destId="{BEAB8B2F-01C7-4BD8-B002-B17C88A67325}" srcOrd="2" destOrd="0" parTransId="{5443AD9F-633F-4291-9ECE-2C222F095610}" sibTransId="{A7C9B1D5-A7E1-458E-BECF-E33DCB403008}"/>
    <dgm:cxn modelId="{2AFB1810-C98E-4398-9E91-740EC3A2D07D}" type="presOf" srcId="{984CB00D-4632-44F8-BF10-175B0FEA299E}" destId="{E61673D4-37CE-44E8-89A8-0F995428BE85}" srcOrd="0" destOrd="0" presId="urn:microsoft.com/office/officeart/2016/7/layout/BasicLinearProcessNumbered"/>
    <dgm:cxn modelId="{8CFB8416-9D71-4811-BB60-E2DC90A2400F}" type="presOf" srcId="{C0CF12E6-851A-4CF1-872B-BE2B2B300DBA}" destId="{125D8E98-1D63-42BE-A7E5-37E19C816DE4}" srcOrd="0" destOrd="0" presId="urn:microsoft.com/office/officeart/2016/7/layout/BasicLinearProcessNumbered"/>
    <dgm:cxn modelId="{21159921-D5F3-4752-BE2C-AD601251D02B}" srcId="{B2E18325-708C-4668-AF35-F91EA893AD5C}" destId="{984CB00D-4632-44F8-BF10-175B0FEA299E}" srcOrd="1" destOrd="0" parTransId="{82F501EA-7936-451B-BAA7-FBDA980757B0}" sibTransId="{4FAB633B-E79D-44F9-8AE8-7D5009BCA2DB}"/>
    <dgm:cxn modelId="{53439B2F-FBB5-4CB8-A18C-C99C4321AF23}" srcId="{B2E18325-708C-4668-AF35-F91EA893AD5C}" destId="{C0CF12E6-851A-4CF1-872B-BE2B2B300DBA}" srcOrd="0" destOrd="0" parTransId="{98541BE4-6B4B-4DCD-A6B1-CBCE0641BA17}" sibTransId="{52BC6A7F-2196-4BCB-B377-D9DE36534684}"/>
    <dgm:cxn modelId="{C4C5C934-A2D0-45A2-B325-AD290B88A989}" type="presOf" srcId="{BEAB8B2F-01C7-4BD8-B002-B17C88A67325}" destId="{E5BB1303-83B2-408F-B79D-58772B9C3B9C}" srcOrd="1" destOrd="0" presId="urn:microsoft.com/office/officeart/2016/7/layout/BasicLinearProcessNumbered"/>
    <dgm:cxn modelId="{031EDC38-42B9-41E9-B283-2DD44FC321B9}" type="presOf" srcId="{D69BB442-4B26-48BE-AF07-4A8EDD364488}" destId="{8B3A09B7-E04E-4667-B5C6-0E2C42214A8E}" srcOrd="1" destOrd="0" presId="urn:microsoft.com/office/officeart/2016/7/layout/BasicLinearProcessNumbered"/>
    <dgm:cxn modelId="{DE403462-EC64-4C8C-90F7-E2D064131315}" type="presOf" srcId="{D69BB442-4B26-48BE-AF07-4A8EDD364488}" destId="{E849039F-83DB-44FB-A2A6-B51423EE3D2E}" srcOrd="0" destOrd="0" presId="urn:microsoft.com/office/officeart/2016/7/layout/BasicLinearProcessNumbered"/>
    <dgm:cxn modelId="{A004D64F-1E7A-4FCB-9272-3C88C3908CC8}" type="presOf" srcId="{C0CF12E6-851A-4CF1-872B-BE2B2B300DBA}" destId="{1451C51F-DB0C-4B12-B5AE-1A0BDAF552C9}" srcOrd="1" destOrd="0" presId="urn:microsoft.com/office/officeart/2016/7/layout/BasicLinearProcessNumbered"/>
    <dgm:cxn modelId="{8E2E4170-3706-4771-8332-E433A5286973}" type="presOf" srcId="{4FAB633B-E79D-44F9-8AE8-7D5009BCA2DB}" destId="{53D2981D-1270-457F-899A-B9C396495AFA}" srcOrd="0" destOrd="0" presId="urn:microsoft.com/office/officeart/2016/7/layout/BasicLinearProcessNumbered"/>
    <dgm:cxn modelId="{B4334357-D1C1-4CEB-93C4-794F73605FA7}" type="presOf" srcId="{B2E18325-708C-4668-AF35-F91EA893AD5C}" destId="{BA4B1D66-F476-4394-8133-3A2E31619A53}" srcOrd="0" destOrd="0" presId="urn:microsoft.com/office/officeart/2016/7/layout/BasicLinearProcessNumbered"/>
    <dgm:cxn modelId="{680F937D-A943-47E4-BE39-8F12EABC4F14}" type="presOf" srcId="{A7C9B1D5-A7E1-458E-BECF-E33DCB403008}" destId="{5D96FE0B-38CE-47A0-912E-6C8368046E7B}" srcOrd="0" destOrd="0" presId="urn:microsoft.com/office/officeart/2016/7/layout/BasicLinearProcessNumbered"/>
    <dgm:cxn modelId="{5BAC81A9-2047-4C6B-97D8-99F813B225AE}" type="presOf" srcId="{984CB00D-4632-44F8-BF10-175B0FEA299E}" destId="{F8A8C076-2EC0-45E2-A3DE-3052344EB6D0}" srcOrd="1" destOrd="0" presId="urn:microsoft.com/office/officeart/2016/7/layout/BasicLinearProcessNumbered"/>
    <dgm:cxn modelId="{5EB32BC1-ABC7-40CB-9FCE-91E614866D9F}" srcId="{B2E18325-708C-4668-AF35-F91EA893AD5C}" destId="{D69BB442-4B26-48BE-AF07-4A8EDD364488}" srcOrd="3" destOrd="0" parTransId="{36599503-C1EC-487D-A7A7-68008159FB4F}" sibTransId="{2C7E51E8-4D33-4B3B-8A8C-60F7F89BFCF7}"/>
    <dgm:cxn modelId="{B76D50D0-8BFF-4DAD-8D56-770CEBF478A8}" type="presOf" srcId="{52BC6A7F-2196-4BCB-B377-D9DE36534684}" destId="{A9889DFD-4202-4358-9F60-785ECBF35093}" srcOrd="0" destOrd="0" presId="urn:microsoft.com/office/officeart/2016/7/layout/BasicLinearProcessNumbered"/>
    <dgm:cxn modelId="{CAC31CE6-C598-40AA-B8B2-947500816CB7}" type="presOf" srcId="{2C7E51E8-4D33-4B3B-8A8C-60F7F89BFCF7}" destId="{A3C473FB-B401-43F6-8FED-AE2C7EB3C884}" srcOrd="0" destOrd="0" presId="urn:microsoft.com/office/officeart/2016/7/layout/BasicLinearProcessNumbered"/>
    <dgm:cxn modelId="{638A49FF-A6F5-42FB-92DC-235D39DDC118}" type="presOf" srcId="{BEAB8B2F-01C7-4BD8-B002-B17C88A67325}" destId="{4C261441-75B3-46A0-B7E7-3F2FB63FA96A}" srcOrd="0" destOrd="0" presId="urn:microsoft.com/office/officeart/2016/7/layout/BasicLinearProcessNumbered"/>
    <dgm:cxn modelId="{226411F6-207A-4B67-9757-5B4D2790A824}" type="presParOf" srcId="{BA4B1D66-F476-4394-8133-3A2E31619A53}" destId="{7B665A47-4260-4E3A-AB35-D629F89A186F}" srcOrd="0" destOrd="0" presId="urn:microsoft.com/office/officeart/2016/7/layout/BasicLinearProcessNumbered"/>
    <dgm:cxn modelId="{93AC5687-5C82-4E5F-AE4C-93149D2B0F71}" type="presParOf" srcId="{7B665A47-4260-4E3A-AB35-D629F89A186F}" destId="{125D8E98-1D63-42BE-A7E5-37E19C816DE4}" srcOrd="0" destOrd="0" presId="urn:microsoft.com/office/officeart/2016/7/layout/BasicLinearProcessNumbered"/>
    <dgm:cxn modelId="{A9124FAC-4749-4862-9394-9D182D377510}" type="presParOf" srcId="{7B665A47-4260-4E3A-AB35-D629F89A186F}" destId="{A9889DFD-4202-4358-9F60-785ECBF35093}" srcOrd="1" destOrd="0" presId="urn:microsoft.com/office/officeart/2016/7/layout/BasicLinearProcessNumbered"/>
    <dgm:cxn modelId="{2CB8A3F2-8D4F-4482-87EE-88F8FAEE5767}" type="presParOf" srcId="{7B665A47-4260-4E3A-AB35-D629F89A186F}" destId="{39AEC986-17D9-4ED2-8D21-94B099DF7912}" srcOrd="2" destOrd="0" presId="urn:microsoft.com/office/officeart/2016/7/layout/BasicLinearProcessNumbered"/>
    <dgm:cxn modelId="{2B0F6BDD-9B6E-4F78-B707-B0F8ECDB91BA}" type="presParOf" srcId="{7B665A47-4260-4E3A-AB35-D629F89A186F}" destId="{1451C51F-DB0C-4B12-B5AE-1A0BDAF552C9}" srcOrd="3" destOrd="0" presId="urn:microsoft.com/office/officeart/2016/7/layout/BasicLinearProcessNumbered"/>
    <dgm:cxn modelId="{159DBACE-ABB3-4809-9F0F-0C8BA15DACC0}" type="presParOf" srcId="{BA4B1D66-F476-4394-8133-3A2E31619A53}" destId="{59FD1C86-7B21-40EE-B4FD-5CBE51AA8E38}" srcOrd="1" destOrd="0" presId="urn:microsoft.com/office/officeart/2016/7/layout/BasicLinearProcessNumbered"/>
    <dgm:cxn modelId="{6EDBBE9D-8757-47BA-B0D7-E0567B16DE70}" type="presParOf" srcId="{BA4B1D66-F476-4394-8133-3A2E31619A53}" destId="{1995E57C-3281-476D-8A64-AB203D4BE8A4}" srcOrd="2" destOrd="0" presId="urn:microsoft.com/office/officeart/2016/7/layout/BasicLinearProcessNumbered"/>
    <dgm:cxn modelId="{24C9EFB3-6551-4D6C-9DF6-09E38035D9CA}" type="presParOf" srcId="{1995E57C-3281-476D-8A64-AB203D4BE8A4}" destId="{E61673D4-37CE-44E8-89A8-0F995428BE85}" srcOrd="0" destOrd="0" presId="urn:microsoft.com/office/officeart/2016/7/layout/BasicLinearProcessNumbered"/>
    <dgm:cxn modelId="{3EB285DC-2957-4279-AFC4-97EB259F64F7}" type="presParOf" srcId="{1995E57C-3281-476D-8A64-AB203D4BE8A4}" destId="{53D2981D-1270-457F-899A-B9C396495AFA}" srcOrd="1" destOrd="0" presId="urn:microsoft.com/office/officeart/2016/7/layout/BasicLinearProcessNumbered"/>
    <dgm:cxn modelId="{B6F9792C-1F23-4B87-89CA-B2A711F3F549}" type="presParOf" srcId="{1995E57C-3281-476D-8A64-AB203D4BE8A4}" destId="{58972020-AB8A-4B7B-B76E-030A45F0E3CA}" srcOrd="2" destOrd="0" presId="urn:microsoft.com/office/officeart/2016/7/layout/BasicLinearProcessNumbered"/>
    <dgm:cxn modelId="{48F118EE-030B-4ED3-ABF9-E2FC894229C9}" type="presParOf" srcId="{1995E57C-3281-476D-8A64-AB203D4BE8A4}" destId="{F8A8C076-2EC0-45E2-A3DE-3052344EB6D0}" srcOrd="3" destOrd="0" presId="urn:microsoft.com/office/officeart/2016/7/layout/BasicLinearProcessNumbered"/>
    <dgm:cxn modelId="{569611DF-1D82-4C2A-BD8E-E8CE7B4F6560}" type="presParOf" srcId="{BA4B1D66-F476-4394-8133-3A2E31619A53}" destId="{23961139-F89D-4A50-B1BC-301DB4A3445F}" srcOrd="3" destOrd="0" presId="urn:microsoft.com/office/officeart/2016/7/layout/BasicLinearProcessNumbered"/>
    <dgm:cxn modelId="{4CB92B5C-2FD0-46A9-B18C-A63C7F483CEE}" type="presParOf" srcId="{BA4B1D66-F476-4394-8133-3A2E31619A53}" destId="{53748050-D58C-4A77-8DED-B13592259E30}" srcOrd="4" destOrd="0" presId="urn:microsoft.com/office/officeart/2016/7/layout/BasicLinearProcessNumbered"/>
    <dgm:cxn modelId="{7C186CF2-34CB-499C-AEA1-4C3C72D0934D}" type="presParOf" srcId="{53748050-D58C-4A77-8DED-B13592259E30}" destId="{4C261441-75B3-46A0-B7E7-3F2FB63FA96A}" srcOrd="0" destOrd="0" presId="urn:microsoft.com/office/officeart/2016/7/layout/BasicLinearProcessNumbered"/>
    <dgm:cxn modelId="{230C7C37-61D2-421E-9DAD-44B0971B18CF}" type="presParOf" srcId="{53748050-D58C-4A77-8DED-B13592259E30}" destId="{5D96FE0B-38CE-47A0-912E-6C8368046E7B}" srcOrd="1" destOrd="0" presId="urn:microsoft.com/office/officeart/2016/7/layout/BasicLinearProcessNumbered"/>
    <dgm:cxn modelId="{CF2392C6-B903-44DC-BA6B-4D54B39D855B}" type="presParOf" srcId="{53748050-D58C-4A77-8DED-B13592259E30}" destId="{05DE55F1-C583-4E64-9133-385204008198}" srcOrd="2" destOrd="0" presId="urn:microsoft.com/office/officeart/2016/7/layout/BasicLinearProcessNumbered"/>
    <dgm:cxn modelId="{A54DF80C-C3DF-4539-BFF9-7FD7E65F0E87}" type="presParOf" srcId="{53748050-D58C-4A77-8DED-B13592259E30}" destId="{E5BB1303-83B2-408F-B79D-58772B9C3B9C}" srcOrd="3" destOrd="0" presId="urn:microsoft.com/office/officeart/2016/7/layout/BasicLinearProcessNumbered"/>
    <dgm:cxn modelId="{BD858535-ECE9-413C-8807-B767E8C39932}" type="presParOf" srcId="{BA4B1D66-F476-4394-8133-3A2E31619A53}" destId="{55B96B84-2AD3-496B-8692-E54AB1F9A746}" srcOrd="5" destOrd="0" presId="urn:microsoft.com/office/officeart/2016/7/layout/BasicLinearProcessNumbered"/>
    <dgm:cxn modelId="{165C209C-475E-4065-8D54-305599223295}" type="presParOf" srcId="{BA4B1D66-F476-4394-8133-3A2E31619A53}" destId="{E9177D6F-F913-4EDB-90EF-4302FC3273E2}" srcOrd="6" destOrd="0" presId="urn:microsoft.com/office/officeart/2016/7/layout/BasicLinearProcessNumbered"/>
    <dgm:cxn modelId="{86D01A28-1A17-420D-8041-AF1EAC682229}" type="presParOf" srcId="{E9177D6F-F913-4EDB-90EF-4302FC3273E2}" destId="{E849039F-83DB-44FB-A2A6-B51423EE3D2E}" srcOrd="0" destOrd="0" presId="urn:microsoft.com/office/officeart/2016/7/layout/BasicLinearProcessNumbered"/>
    <dgm:cxn modelId="{FD24DFA4-2154-450B-9B2F-B13D6D9BA900}" type="presParOf" srcId="{E9177D6F-F913-4EDB-90EF-4302FC3273E2}" destId="{A3C473FB-B401-43F6-8FED-AE2C7EB3C884}" srcOrd="1" destOrd="0" presId="urn:microsoft.com/office/officeart/2016/7/layout/BasicLinearProcessNumbered"/>
    <dgm:cxn modelId="{CE87F3FC-A6C2-430E-9999-871EDFB5DB55}" type="presParOf" srcId="{E9177D6F-F913-4EDB-90EF-4302FC3273E2}" destId="{B781633E-6044-48D6-B525-EBD7A6FF0A4D}" srcOrd="2" destOrd="0" presId="urn:microsoft.com/office/officeart/2016/7/layout/BasicLinearProcessNumbered"/>
    <dgm:cxn modelId="{15BD63B6-0D98-408F-AFC9-1DE7F8462303}" type="presParOf" srcId="{E9177D6F-F913-4EDB-90EF-4302FC3273E2}" destId="{8B3A09B7-E04E-4667-B5C6-0E2C42214A8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3FBA3B-ABBC-48ED-ACC9-21A5AFE6884B}"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D1636B7E-BED9-4E30-996E-D64423E2F3CE}">
      <dgm:prSet/>
      <dgm:spPr/>
      <dgm:t>
        <a:bodyPr/>
        <a:lstStyle/>
        <a:p>
          <a:r>
            <a:rPr lang="en-GB"/>
            <a:t>Say that you can’t share your password because it’s just for you.</a:t>
          </a:r>
          <a:endParaRPr lang="en-US"/>
        </a:p>
      </dgm:t>
    </dgm:pt>
    <dgm:pt modelId="{7E878D5D-712E-4572-8F12-F12AEACCFDB0}" type="parTrans" cxnId="{771C5A71-205C-448B-9AE5-AFFF74AD8B42}">
      <dgm:prSet/>
      <dgm:spPr/>
      <dgm:t>
        <a:bodyPr/>
        <a:lstStyle/>
        <a:p>
          <a:endParaRPr lang="en-US"/>
        </a:p>
      </dgm:t>
    </dgm:pt>
    <dgm:pt modelId="{50EEA1D3-F617-4D67-A759-1BD2E1BB56CB}" type="sibTrans" cxnId="{771C5A71-205C-448B-9AE5-AFFF74AD8B42}">
      <dgm:prSet phldrT="1" phldr="0"/>
      <dgm:spPr/>
      <dgm:t>
        <a:bodyPr/>
        <a:lstStyle/>
        <a:p>
          <a:r>
            <a:rPr lang="en-US"/>
            <a:t>1</a:t>
          </a:r>
        </a:p>
      </dgm:t>
    </dgm:pt>
    <dgm:pt modelId="{04B4081A-071B-4A8E-B4BD-6A337F2B8A76}">
      <dgm:prSet/>
      <dgm:spPr/>
      <dgm:t>
        <a:bodyPr/>
        <a:lstStyle/>
        <a:p>
          <a:r>
            <a:rPr lang="en-GB"/>
            <a:t>Make up a password and tell it to him/her, to keep them happy. </a:t>
          </a:r>
          <a:endParaRPr lang="en-US"/>
        </a:p>
      </dgm:t>
    </dgm:pt>
    <dgm:pt modelId="{46E6C70C-55CC-4089-A59E-AA22747AC4EC}" type="parTrans" cxnId="{283A0F4E-E841-46FA-898D-0B3B633BC2D5}">
      <dgm:prSet/>
      <dgm:spPr/>
      <dgm:t>
        <a:bodyPr/>
        <a:lstStyle/>
        <a:p>
          <a:endParaRPr lang="en-US"/>
        </a:p>
      </dgm:t>
    </dgm:pt>
    <dgm:pt modelId="{EEADA6F0-E87D-4325-8D06-CB027389F8C8}" type="sibTrans" cxnId="{283A0F4E-E841-46FA-898D-0B3B633BC2D5}">
      <dgm:prSet phldrT="2" phldr="0"/>
      <dgm:spPr/>
      <dgm:t>
        <a:bodyPr/>
        <a:lstStyle/>
        <a:p>
          <a:r>
            <a:rPr lang="en-US"/>
            <a:t>2</a:t>
          </a:r>
        </a:p>
      </dgm:t>
    </dgm:pt>
    <dgm:pt modelId="{126FB196-4342-49F3-A335-845EE92418AD}">
      <dgm:prSet/>
      <dgm:spPr/>
      <dgm:t>
        <a:bodyPr/>
        <a:lstStyle/>
        <a:p>
          <a:r>
            <a:rPr lang="en-GB"/>
            <a:t>Share your password, they’re a good friend and you trust them.</a:t>
          </a:r>
          <a:endParaRPr lang="en-US"/>
        </a:p>
      </dgm:t>
    </dgm:pt>
    <dgm:pt modelId="{12B1A3AC-A2AA-42E8-8067-DEA83B120248}" type="parTrans" cxnId="{EDA3AF73-1AFA-44D8-849C-8B531DD97B8E}">
      <dgm:prSet/>
      <dgm:spPr/>
      <dgm:t>
        <a:bodyPr/>
        <a:lstStyle/>
        <a:p>
          <a:endParaRPr lang="en-US"/>
        </a:p>
      </dgm:t>
    </dgm:pt>
    <dgm:pt modelId="{A9746F5C-17E1-4410-95FB-B52B5715CE7B}" type="sibTrans" cxnId="{EDA3AF73-1AFA-44D8-849C-8B531DD97B8E}">
      <dgm:prSet phldrT="3" phldr="0"/>
      <dgm:spPr/>
      <dgm:t>
        <a:bodyPr/>
        <a:lstStyle/>
        <a:p>
          <a:r>
            <a:rPr lang="en-US"/>
            <a:t>3</a:t>
          </a:r>
        </a:p>
      </dgm:t>
    </dgm:pt>
    <dgm:pt modelId="{38D93C6B-9878-4C42-990D-1CB41987F1F3}" type="pres">
      <dgm:prSet presAssocID="{3F3FBA3B-ABBC-48ED-ACC9-21A5AFE6884B}" presName="Name0" presStyleCnt="0">
        <dgm:presLayoutVars>
          <dgm:animLvl val="lvl"/>
          <dgm:resizeHandles val="exact"/>
        </dgm:presLayoutVars>
      </dgm:prSet>
      <dgm:spPr/>
    </dgm:pt>
    <dgm:pt modelId="{A435AAE9-00D1-423F-B245-0204A9A8F749}" type="pres">
      <dgm:prSet presAssocID="{D1636B7E-BED9-4E30-996E-D64423E2F3CE}" presName="compositeNode" presStyleCnt="0">
        <dgm:presLayoutVars>
          <dgm:bulletEnabled val="1"/>
        </dgm:presLayoutVars>
      </dgm:prSet>
      <dgm:spPr/>
    </dgm:pt>
    <dgm:pt modelId="{68DE5C41-7195-4D8F-A1AF-E7A878BB0F8E}" type="pres">
      <dgm:prSet presAssocID="{D1636B7E-BED9-4E30-996E-D64423E2F3CE}" presName="bgRect" presStyleLbl="bgAccFollowNode1" presStyleIdx="0" presStyleCnt="3"/>
      <dgm:spPr/>
    </dgm:pt>
    <dgm:pt modelId="{C6710DAC-698A-44A3-A8C4-B6DC1A8FFBE7}" type="pres">
      <dgm:prSet presAssocID="{50EEA1D3-F617-4D67-A759-1BD2E1BB56CB}" presName="sibTransNodeCircle" presStyleLbl="alignNode1" presStyleIdx="0" presStyleCnt="6">
        <dgm:presLayoutVars>
          <dgm:chMax val="0"/>
          <dgm:bulletEnabled/>
        </dgm:presLayoutVars>
      </dgm:prSet>
      <dgm:spPr/>
    </dgm:pt>
    <dgm:pt modelId="{388B2EEC-47F9-4D34-A515-E54DE10C2904}" type="pres">
      <dgm:prSet presAssocID="{D1636B7E-BED9-4E30-996E-D64423E2F3CE}" presName="bottomLine" presStyleLbl="alignNode1" presStyleIdx="1" presStyleCnt="6">
        <dgm:presLayoutVars/>
      </dgm:prSet>
      <dgm:spPr/>
    </dgm:pt>
    <dgm:pt modelId="{41F8F8FB-7C59-48B7-B2A6-174BBF3A55E5}" type="pres">
      <dgm:prSet presAssocID="{D1636B7E-BED9-4E30-996E-D64423E2F3CE}" presName="nodeText" presStyleLbl="bgAccFollowNode1" presStyleIdx="0" presStyleCnt="3">
        <dgm:presLayoutVars>
          <dgm:bulletEnabled val="1"/>
        </dgm:presLayoutVars>
      </dgm:prSet>
      <dgm:spPr/>
    </dgm:pt>
    <dgm:pt modelId="{84DA7135-F398-4655-8A37-20BD4185A3BB}" type="pres">
      <dgm:prSet presAssocID="{50EEA1D3-F617-4D67-A759-1BD2E1BB56CB}" presName="sibTrans" presStyleCnt="0"/>
      <dgm:spPr/>
    </dgm:pt>
    <dgm:pt modelId="{A4454D7D-5047-4479-A5EA-73945FC99BC0}" type="pres">
      <dgm:prSet presAssocID="{04B4081A-071B-4A8E-B4BD-6A337F2B8A76}" presName="compositeNode" presStyleCnt="0">
        <dgm:presLayoutVars>
          <dgm:bulletEnabled val="1"/>
        </dgm:presLayoutVars>
      </dgm:prSet>
      <dgm:spPr/>
    </dgm:pt>
    <dgm:pt modelId="{937DD6CB-D507-413F-BDF5-9CA11D25E4AD}" type="pres">
      <dgm:prSet presAssocID="{04B4081A-071B-4A8E-B4BD-6A337F2B8A76}" presName="bgRect" presStyleLbl="bgAccFollowNode1" presStyleIdx="1" presStyleCnt="3"/>
      <dgm:spPr/>
    </dgm:pt>
    <dgm:pt modelId="{443E4EB0-B4C2-4F12-83A9-4CFE13E6581A}" type="pres">
      <dgm:prSet presAssocID="{EEADA6F0-E87D-4325-8D06-CB027389F8C8}" presName="sibTransNodeCircle" presStyleLbl="alignNode1" presStyleIdx="2" presStyleCnt="6">
        <dgm:presLayoutVars>
          <dgm:chMax val="0"/>
          <dgm:bulletEnabled/>
        </dgm:presLayoutVars>
      </dgm:prSet>
      <dgm:spPr/>
    </dgm:pt>
    <dgm:pt modelId="{44A22E39-4882-4104-BFD5-273243642368}" type="pres">
      <dgm:prSet presAssocID="{04B4081A-071B-4A8E-B4BD-6A337F2B8A76}" presName="bottomLine" presStyleLbl="alignNode1" presStyleIdx="3" presStyleCnt="6">
        <dgm:presLayoutVars/>
      </dgm:prSet>
      <dgm:spPr/>
    </dgm:pt>
    <dgm:pt modelId="{7D62954C-B777-41CE-BCCC-086CA8D0466E}" type="pres">
      <dgm:prSet presAssocID="{04B4081A-071B-4A8E-B4BD-6A337F2B8A76}" presName="nodeText" presStyleLbl="bgAccFollowNode1" presStyleIdx="1" presStyleCnt="3">
        <dgm:presLayoutVars>
          <dgm:bulletEnabled val="1"/>
        </dgm:presLayoutVars>
      </dgm:prSet>
      <dgm:spPr/>
    </dgm:pt>
    <dgm:pt modelId="{5FC64FD2-43BD-40A9-8B26-B854A4A06776}" type="pres">
      <dgm:prSet presAssocID="{EEADA6F0-E87D-4325-8D06-CB027389F8C8}" presName="sibTrans" presStyleCnt="0"/>
      <dgm:spPr/>
    </dgm:pt>
    <dgm:pt modelId="{A79436CA-ECE7-43A0-BC9B-640E570A7C8D}" type="pres">
      <dgm:prSet presAssocID="{126FB196-4342-49F3-A335-845EE92418AD}" presName="compositeNode" presStyleCnt="0">
        <dgm:presLayoutVars>
          <dgm:bulletEnabled val="1"/>
        </dgm:presLayoutVars>
      </dgm:prSet>
      <dgm:spPr/>
    </dgm:pt>
    <dgm:pt modelId="{440D716C-B65F-4C96-B50B-DFCBF7D23D4B}" type="pres">
      <dgm:prSet presAssocID="{126FB196-4342-49F3-A335-845EE92418AD}" presName="bgRect" presStyleLbl="bgAccFollowNode1" presStyleIdx="2" presStyleCnt="3"/>
      <dgm:spPr/>
    </dgm:pt>
    <dgm:pt modelId="{EA156949-5447-45DA-B046-58345F600FBE}" type="pres">
      <dgm:prSet presAssocID="{A9746F5C-17E1-4410-95FB-B52B5715CE7B}" presName="sibTransNodeCircle" presStyleLbl="alignNode1" presStyleIdx="4" presStyleCnt="6">
        <dgm:presLayoutVars>
          <dgm:chMax val="0"/>
          <dgm:bulletEnabled/>
        </dgm:presLayoutVars>
      </dgm:prSet>
      <dgm:spPr/>
    </dgm:pt>
    <dgm:pt modelId="{A5C49317-A976-4CCD-8992-1498F1E9A2F3}" type="pres">
      <dgm:prSet presAssocID="{126FB196-4342-49F3-A335-845EE92418AD}" presName="bottomLine" presStyleLbl="alignNode1" presStyleIdx="5" presStyleCnt="6">
        <dgm:presLayoutVars/>
      </dgm:prSet>
      <dgm:spPr/>
    </dgm:pt>
    <dgm:pt modelId="{86225F44-F055-4C15-8336-F309DC89AB95}" type="pres">
      <dgm:prSet presAssocID="{126FB196-4342-49F3-A335-845EE92418AD}" presName="nodeText" presStyleLbl="bgAccFollowNode1" presStyleIdx="2" presStyleCnt="3">
        <dgm:presLayoutVars>
          <dgm:bulletEnabled val="1"/>
        </dgm:presLayoutVars>
      </dgm:prSet>
      <dgm:spPr/>
    </dgm:pt>
  </dgm:ptLst>
  <dgm:cxnLst>
    <dgm:cxn modelId="{16BADF2A-AC92-4FCE-A736-D52CE5015736}" type="presOf" srcId="{3F3FBA3B-ABBC-48ED-ACC9-21A5AFE6884B}" destId="{38D93C6B-9878-4C42-990D-1CB41987F1F3}" srcOrd="0" destOrd="0" presId="urn:microsoft.com/office/officeart/2016/7/layout/BasicLinearProcessNumbered"/>
    <dgm:cxn modelId="{B94DFF2E-DD4A-4D65-8A4A-F1F333CF7D72}" type="presOf" srcId="{04B4081A-071B-4A8E-B4BD-6A337F2B8A76}" destId="{7D62954C-B777-41CE-BCCC-086CA8D0466E}" srcOrd="1" destOrd="0" presId="urn:microsoft.com/office/officeart/2016/7/layout/BasicLinearProcessNumbered"/>
    <dgm:cxn modelId="{2BC63336-0DDB-4FB1-B708-4695F5D43A3A}" type="presOf" srcId="{EEADA6F0-E87D-4325-8D06-CB027389F8C8}" destId="{443E4EB0-B4C2-4F12-83A9-4CFE13E6581A}" srcOrd="0" destOrd="0" presId="urn:microsoft.com/office/officeart/2016/7/layout/BasicLinearProcessNumbered"/>
    <dgm:cxn modelId="{09524B37-12A7-46B5-8858-A2CF705D1587}" type="presOf" srcId="{50EEA1D3-F617-4D67-A759-1BD2E1BB56CB}" destId="{C6710DAC-698A-44A3-A8C4-B6DC1A8FFBE7}" srcOrd="0" destOrd="0" presId="urn:microsoft.com/office/officeart/2016/7/layout/BasicLinearProcessNumbered"/>
    <dgm:cxn modelId="{283A0F4E-E841-46FA-898D-0B3B633BC2D5}" srcId="{3F3FBA3B-ABBC-48ED-ACC9-21A5AFE6884B}" destId="{04B4081A-071B-4A8E-B4BD-6A337F2B8A76}" srcOrd="1" destOrd="0" parTransId="{46E6C70C-55CC-4089-A59E-AA22747AC4EC}" sibTransId="{EEADA6F0-E87D-4325-8D06-CB027389F8C8}"/>
    <dgm:cxn modelId="{912E2771-CCD9-4B0D-AB20-30004C943736}" type="presOf" srcId="{D1636B7E-BED9-4E30-996E-D64423E2F3CE}" destId="{41F8F8FB-7C59-48B7-B2A6-174BBF3A55E5}" srcOrd="1" destOrd="0" presId="urn:microsoft.com/office/officeart/2016/7/layout/BasicLinearProcessNumbered"/>
    <dgm:cxn modelId="{771C5A71-205C-448B-9AE5-AFFF74AD8B42}" srcId="{3F3FBA3B-ABBC-48ED-ACC9-21A5AFE6884B}" destId="{D1636B7E-BED9-4E30-996E-D64423E2F3CE}" srcOrd="0" destOrd="0" parTransId="{7E878D5D-712E-4572-8F12-F12AEACCFDB0}" sibTransId="{50EEA1D3-F617-4D67-A759-1BD2E1BB56CB}"/>
    <dgm:cxn modelId="{EDA3AF73-1AFA-44D8-849C-8B531DD97B8E}" srcId="{3F3FBA3B-ABBC-48ED-ACC9-21A5AFE6884B}" destId="{126FB196-4342-49F3-A335-845EE92418AD}" srcOrd="2" destOrd="0" parTransId="{12B1A3AC-A2AA-42E8-8067-DEA83B120248}" sibTransId="{A9746F5C-17E1-4410-95FB-B52B5715CE7B}"/>
    <dgm:cxn modelId="{9A4E1C78-8BC1-4D48-B72F-C193DBD2A0CC}" type="presOf" srcId="{126FB196-4342-49F3-A335-845EE92418AD}" destId="{86225F44-F055-4C15-8336-F309DC89AB95}" srcOrd="1" destOrd="0" presId="urn:microsoft.com/office/officeart/2016/7/layout/BasicLinearProcessNumbered"/>
    <dgm:cxn modelId="{2C1E949E-6808-48B7-BD40-0FD21CD44B0E}" type="presOf" srcId="{A9746F5C-17E1-4410-95FB-B52B5715CE7B}" destId="{EA156949-5447-45DA-B046-58345F600FBE}" srcOrd="0" destOrd="0" presId="urn:microsoft.com/office/officeart/2016/7/layout/BasicLinearProcessNumbered"/>
    <dgm:cxn modelId="{2F0B5AA2-3B18-4646-AE22-52908F6ED6A2}" type="presOf" srcId="{04B4081A-071B-4A8E-B4BD-6A337F2B8A76}" destId="{937DD6CB-D507-413F-BDF5-9CA11D25E4AD}" srcOrd="0" destOrd="0" presId="urn:microsoft.com/office/officeart/2016/7/layout/BasicLinearProcessNumbered"/>
    <dgm:cxn modelId="{ADD18DCF-BFAB-4645-A1BE-D829C46F4B84}" type="presOf" srcId="{D1636B7E-BED9-4E30-996E-D64423E2F3CE}" destId="{68DE5C41-7195-4D8F-A1AF-E7A878BB0F8E}" srcOrd="0" destOrd="0" presId="urn:microsoft.com/office/officeart/2016/7/layout/BasicLinearProcessNumbered"/>
    <dgm:cxn modelId="{279EC0D0-96EF-4490-8231-634A584987BB}" type="presOf" srcId="{126FB196-4342-49F3-A335-845EE92418AD}" destId="{440D716C-B65F-4C96-B50B-DFCBF7D23D4B}" srcOrd="0" destOrd="0" presId="urn:microsoft.com/office/officeart/2016/7/layout/BasicLinearProcessNumbered"/>
    <dgm:cxn modelId="{B0ABF913-723D-4E90-B192-191A65211125}" type="presParOf" srcId="{38D93C6B-9878-4C42-990D-1CB41987F1F3}" destId="{A435AAE9-00D1-423F-B245-0204A9A8F749}" srcOrd="0" destOrd="0" presId="urn:microsoft.com/office/officeart/2016/7/layout/BasicLinearProcessNumbered"/>
    <dgm:cxn modelId="{853376B4-7139-451A-BEE7-7EFB9B24F893}" type="presParOf" srcId="{A435AAE9-00D1-423F-B245-0204A9A8F749}" destId="{68DE5C41-7195-4D8F-A1AF-E7A878BB0F8E}" srcOrd="0" destOrd="0" presId="urn:microsoft.com/office/officeart/2016/7/layout/BasicLinearProcessNumbered"/>
    <dgm:cxn modelId="{5CD6CAB2-3EBD-4445-B4A1-6304AC52410A}" type="presParOf" srcId="{A435AAE9-00D1-423F-B245-0204A9A8F749}" destId="{C6710DAC-698A-44A3-A8C4-B6DC1A8FFBE7}" srcOrd="1" destOrd="0" presId="urn:microsoft.com/office/officeart/2016/7/layout/BasicLinearProcessNumbered"/>
    <dgm:cxn modelId="{D5F28AA9-471F-408A-A32B-48A10C4615CC}" type="presParOf" srcId="{A435AAE9-00D1-423F-B245-0204A9A8F749}" destId="{388B2EEC-47F9-4D34-A515-E54DE10C2904}" srcOrd="2" destOrd="0" presId="urn:microsoft.com/office/officeart/2016/7/layout/BasicLinearProcessNumbered"/>
    <dgm:cxn modelId="{96F1B5FF-896F-48B6-BA05-A2AD501A5CDF}" type="presParOf" srcId="{A435AAE9-00D1-423F-B245-0204A9A8F749}" destId="{41F8F8FB-7C59-48B7-B2A6-174BBF3A55E5}" srcOrd="3" destOrd="0" presId="urn:microsoft.com/office/officeart/2016/7/layout/BasicLinearProcessNumbered"/>
    <dgm:cxn modelId="{8C439B79-63DA-4A17-9BE6-934566863962}" type="presParOf" srcId="{38D93C6B-9878-4C42-990D-1CB41987F1F3}" destId="{84DA7135-F398-4655-8A37-20BD4185A3BB}" srcOrd="1" destOrd="0" presId="urn:microsoft.com/office/officeart/2016/7/layout/BasicLinearProcessNumbered"/>
    <dgm:cxn modelId="{584CFE89-CC6A-41FD-9A99-EA3D406A1413}" type="presParOf" srcId="{38D93C6B-9878-4C42-990D-1CB41987F1F3}" destId="{A4454D7D-5047-4479-A5EA-73945FC99BC0}" srcOrd="2" destOrd="0" presId="urn:microsoft.com/office/officeart/2016/7/layout/BasicLinearProcessNumbered"/>
    <dgm:cxn modelId="{D7F8A976-E3FB-44AA-85C5-D834D0F42CD3}" type="presParOf" srcId="{A4454D7D-5047-4479-A5EA-73945FC99BC0}" destId="{937DD6CB-D507-413F-BDF5-9CA11D25E4AD}" srcOrd="0" destOrd="0" presId="urn:microsoft.com/office/officeart/2016/7/layout/BasicLinearProcessNumbered"/>
    <dgm:cxn modelId="{26170FBC-C873-4AC7-A072-ABA13083395C}" type="presParOf" srcId="{A4454D7D-5047-4479-A5EA-73945FC99BC0}" destId="{443E4EB0-B4C2-4F12-83A9-4CFE13E6581A}" srcOrd="1" destOrd="0" presId="urn:microsoft.com/office/officeart/2016/7/layout/BasicLinearProcessNumbered"/>
    <dgm:cxn modelId="{9F73BBF8-D3F1-4BA8-BFC6-3A88D5393606}" type="presParOf" srcId="{A4454D7D-5047-4479-A5EA-73945FC99BC0}" destId="{44A22E39-4882-4104-BFD5-273243642368}" srcOrd="2" destOrd="0" presId="urn:microsoft.com/office/officeart/2016/7/layout/BasicLinearProcessNumbered"/>
    <dgm:cxn modelId="{13C34A2F-612C-4202-8F98-C43593D8CDBD}" type="presParOf" srcId="{A4454D7D-5047-4479-A5EA-73945FC99BC0}" destId="{7D62954C-B777-41CE-BCCC-086CA8D0466E}" srcOrd="3" destOrd="0" presId="urn:microsoft.com/office/officeart/2016/7/layout/BasicLinearProcessNumbered"/>
    <dgm:cxn modelId="{69C53989-99F1-44E4-9BE3-BF567C156400}" type="presParOf" srcId="{38D93C6B-9878-4C42-990D-1CB41987F1F3}" destId="{5FC64FD2-43BD-40A9-8B26-B854A4A06776}" srcOrd="3" destOrd="0" presId="urn:microsoft.com/office/officeart/2016/7/layout/BasicLinearProcessNumbered"/>
    <dgm:cxn modelId="{3A4DD931-B1D1-4491-B2B3-53C01DCC2EDB}" type="presParOf" srcId="{38D93C6B-9878-4C42-990D-1CB41987F1F3}" destId="{A79436CA-ECE7-43A0-BC9B-640E570A7C8D}" srcOrd="4" destOrd="0" presId="urn:microsoft.com/office/officeart/2016/7/layout/BasicLinearProcessNumbered"/>
    <dgm:cxn modelId="{4FC6CD30-7CDC-4D6A-88C6-AB53D3612A91}" type="presParOf" srcId="{A79436CA-ECE7-43A0-BC9B-640E570A7C8D}" destId="{440D716C-B65F-4C96-B50B-DFCBF7D23D4B}" srcOrd="0" destOrd="0" presId="urn:microsoft.com/office/officeart/2016/7/layout/BasicLinearProcessNumbered"/>
    <dgm:cxn modelId="{073AD2E8-8F06-4F64-817E-7CC64D024BF3}" type="presParOf" srcId="{A79436CA-ECE7-43A0-BC9B-640E570A7C8D}" destId="{EA156949-5447-45DA-B046-58345F600FBE}" srcOrd="1" destOrd="0" presId="urn:microsoft.com/office/officeart/2016/7/layout/BasicLinearProcessNumbered"/>
    <dgm:cxn modelId="{90B6A674-679E-45D9-BB8F-86EAE4BBFCBB}" type="presParOf" srcId="{A79436CA-ECE7-43A0-BC9B-640E570A7C8D}" destId="{A5C49317-A976-4CCD-8992-1498F1E9A2F3}" srcOrd="2" destOrd="0" presId="urn:microsoft.com/office/officeart/2016/7/layout/BasicLinearProcessNumbered"/>
    <dgm:cxn modelId="{FC1E510D-F90C-4777-8B21-76675BBE53F0}" type="presParOf" srcId="{A79436CA-ECE7-43A0-BC9B-640E570A7C8D}" destId="{86225F44-F055-4C15-8336-F309DC89AB9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44265-BFB6-4293-BE70-57B41D1B32C7}"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3A765D2E-53F9-46EC-8416-84B4BC547F2E}">
      <dgm:prSet/>
      <dgm:spPr/>
      <dgm:t>
        <a:bodyPr/>
        <a:lstStyle/>
        <a:p>
          <a:r>
            <a:rPr lang="en-US"/>
            <a:t>Add</a:t>
          </a:r>
        </a:p>
      </dgm:t>
    </dgm:pt>
    <dgm:pt modelId="{1CC10C67-39F9-47B2-8A7E-8CDBB4F1499D}" type="parTrans" cxnId="{DEB7B463-0ECE-41D3-BAF1-F99C6A2DFCEC}">
      <dgm:prSet/>
      <dgm:spPr/>
      <dgm:t>
        <a:bodyPr/>
        <a:lstStyle/>
        <a:p>
          <a:endParaRPr lang="en-US"/>
        </a:p>
      </dgm:t>
    </dgm:pt>
    <dgm:pt modelId="{92B8E582-AF36-448C-9E47-1858A85BD001}" type="sibTrans" cxnId="{DEB7B463-0ECE-41D3-BAF1-F99C6A2DFCEC}">
      <dgm:prSet/>
      <dgm:spPr/>
      <dgm:t>
        <a:bodyPr/>
        <a:lstStyle/>
        <a:p>
          <a:endParaRPr lang="en-US"/>
        </a:p>
      </dgm:t>
    </dgm:pt>
    <dgm:pt modelId="{F73496DB-59C5-4AC1-AE92-92DE308A0EF9}">
      <dgm:prSet/>
      <dgm:spPr/>
      <dgm:t>
        <a:bodyPr/>
        <a:lstStyle/>
        <a:p>
          <a:r>
            <a:rPr lang="en-US" dirty="0"/>
            <a:t>Add them, it’s nice to have more friends. Add them, it’s nice to have more friends.</a:t>
          </a:r>
        </a:p>
      </dgm:t>
    </dgm:pt>
    <dgm:pt modelId="{CDC661DD-C7C9-4219-8127-0C62E7B52B14}" type="parTrans" cxnId="{ACE03B4A-B9D6-47D2-A2B8-68B64B51491C}">
      <dgm:prSet/>
      <dgm:spPr/>
      <dgm:t>
        <a:bodyPr/>
        <a:lstStyle/>
        <a:p>
          <a:endParaRPr lang="en-US"/>
        </a:p>
      </dgm:t>
    </dgm:pt>
    <dgm:pt modelId="{A944AFF0-0B32-447F-A712-CBDECC6FF04D}" type="sibTrans" cxnId="{ACE03B4A-B9D6-47D2-A2B8-68B64B51491C}">
      <dgm:prSet/>
      <dgm:spPr/>
      <dgm:t>
        <a:bodyPr/>
        <a:lstStyle/>
        <a:p>
          <a:endParaRPr lang="en-US"/>
        </a:p>
      </dgm:t>
    </dgm:pt>
    <dgm:pt modelId="{915DD60A-A594-4B45-A506-BB896978FC5F}">
      <dgm:prSet/>
      <dgm:spPr/>
      <dgm:t>
        <a:bodyPr/>
        <a:lstStyle/>
        <a:p>
          <a:r>
            <a:rPr lang="en-US"/>
            <a:t>Let</a:t>
          </a:r>
        </a:p>
      </dgm:t>
    </dgm:pt>
    <dgm:pt modelId="{8BEB08EA-CE7B-49FA-A77E-AED1C8CD9449}" type="parTrans" cxnId="{D68AB915-437B-4CC0-923B-42848929EE74}">
      <dgm:prSet/>
      <dgm:spPr/>
      <dgm:t>
        <a:bodyPr/>
        <a:lstStyle/>
        <a:p>
          <a:endParaRPr lang="en-US"/>
        </a:p>
      </dgm:t>
    </dgm:pt>
    <dgm:pt modelId="{DF4693BF-4924-4C4F-940B-F6FB1E9BC283}" type="sibTrans" cxnId="{D68AB915-437B-4CC0-923B-42848929EE74}">
      <dgm:prSet/>
      <dgm:spPr/>
      <dgm:t>
        <a:bodyPr/>
        <a:lstStyle/>
        <a:p>
          <a:endParaRPr lang="en-US"/>
        </a:p>
      </dgm:t>
    </dgm:pt>
    <dgm:pt modelId="{DCE71406-CB75-417F-8ACD-67A3F08D05F6}">
      <dgm:prSet/>
      <dgm:spPr/>
      <dgm:t>
        <a:bodyPr/>
        <a:lstStyle/>
        <a:p>
          <a:r>
            <a:rPr lang="en-US"/>
            <a:t>Let your parents or carers know, so they can check who it is.</a:t>
          </a:r>
        </a:p>
      </dgm:t>
    </dgm:pt>
    <dgm:pt modelId="{678E892B-8854-4EC0-B8C9-2909CDA41364}" type="parTrans" cxnId="{44A308E7-11E1-46A6-AEFB-5A51C0D87434}">
      <dgm:prSet/>
      <dgm:spPr/>
      <dgm:t>
        <a:bodyPr/>
        <a:lstStyle/>
        <a:p>
          <a:endParaRPr lang="en-US"/>
        </a:p>
      </dgm:t>
    </dgm:pt>
    <dgm:pt modelId="{2F5D207B-1F4B-4AB5-A62C-8FDFB0D5BEBD}" type="sibTrans" cxnId="{44A308E7-11E1-46A6-AEFB-5A51C0D87434}">
      <dgm:prSet/>
      <dgm:spPr/>
      <dgm:t>
        <a:bodyPr/>
        <a:lstStyle/>
        <a:p>
          <a:endParaRPr lang="en-US"/>
        </a:p>
      </dgm:t>
    </dgm:pt>
    <dgm:pt modelId="{CBF53E70-2B2C-40F5-A19A-02E3E3CA0196}">
      <dgm:prSet/>
      <dgm:spPr/>
      <dgm:t>
        <a:bodyPr/>
        <a:lstStyle/>
        <a:p>
          <a:r>
            <a:rPr lang="en-US"/>
            <a:t>Ask</a:t>
          </a:r>
        </a:p>
      </dgm:t>
    </dgm:pt>
    <dgm:pt modelId="{FD6AAEEB-CAE2-4328-9190-F54BD2EC927C}" type="parTrans" cxnId="{C07402B2-A0EC-4551-8BFD-3258313AE105}">
      <dgm:prSet/>
      <dgm:spPr/>
      <dgm:t>
        <a:bodyPr/>
        <a:lstStyle/>
        <a:p>
          <a:endParaRPr lang="en-US"/>
        </a:p>
      </dgm:t>
    </dgm:pt>
    <dgm:pt modelId="{998E6D76-F74D-443B-9FFD-8DD1CCE327A0}" type="sibTrans" cxnId="{C07402B2-A0EC-4551-8BFD-3258313AE105}">
      <dgm:prSet/>
      <dgm:spPr/>
      <dgm:t>
        <a:bodyPr/>
        <a:lstStyle/>
        <a:p>
          <a:endParaRPr lang="en-US"/>
        </a:p>
      </dgm:t>
    </dgm:pt>
    <dgm:pt modelId="{AFA4FF10-E18B-40D3-9E84-484A04B2229F}">
      <dgm:prSet/>
      <dgm:spPr/>
      <dgm:t>
        <a:bodyPr/>
        <a:lstStyle/>
        <a:p>
          <a:r>
            <a:rPr lang="en-US"/>
            <a:t>Ask the unknown person a few questions first to get to know them. </a:t>
          </a:r>
        </a:p>
      </dgm:t>
    </dgm:pt>
    <dgm:pt modelId="{798AABDC-59EE-4F6F-A926-72C192363AD7}" type="parTrans" cxnId="{FB626AAC-38D8-4D21-BCED-891650910902}">
      <dgm:prSet/>
      <dgm:spPr/>
      <dgm:t>
        <a:bodyPr/>
        <a:lstStyle/>
        <a:p>
          <a:endParaRPr lang="en-US"/>
        </a:p>
      </dgm:t>
    </dgm:pt>
    <dgm:pt modelId="{03ADAA44-D5DE-452D-8C1F-E0B6079C0EA2}" type="sibTrans" cxnId="{FB626AAC-38D8-4D21-BCED-891650910902}">
      <dgm:prSet/>
      <dgm:spPr/>
      <dgm:t>
        <a:bodyPr/>
        <a:lstStyle/>
        <a:p>
          <a:endParaRPr lang="en-US"/>
        </a:p>
      </dgm:t>
    </dgm:pt>
    <dgm:pt modelId="{C9BBF21E-717C-4F57-B0AF-6D1F821EC54A}" type="pres">
      <dgm:prSet presAssocID="{76644265-BFB6-4293-BE70-57B41D1B32C7}" presName="Name0" presStyleCnt="0">
        <dgm:presLayoutVars>
          <dgm:dir/>
          <dgm:animLvl val="lvl"/>
          <dgm:resizeHandles val="exact"/>
        </dgm:presLayoutVars>
      </dgm:prSet>
      <dgm:spPr/>
    </dgm:pt>
    <dgm:pt modelId="{A4122FE9-D534-40AF-B902-F59BBBCC8B27}" type="pres">
      <dgm:prSet presAssocID="{3A765D2E-53F9-46EC-8416-84B4BC547F2E}" presName="composite" presStyleCnt="0"/>
      <dgm:spPr/>
    </dgm:pt>
    <dgm:pt modelId="{9A9D1CF3-BB51-4805-9A42-57E936AFCFF9}" type="pres">
      <dgm:prSet presAssocID="{3A765D2E-53F9-46EC-8416-84B4BC547F2E}" presName="parTx" presStyleLbl="alignNode1" presStyleIdx="0" presStyleCnt="3">
        <dgm:presLayoutVars>
          <dgm:chMax val="0"/>
          <dgm:chPref val="0"/>
        </dgm:presLayoutVars>
      </dgm:prSet>
      <dgm:spPr/>
    </dgm:pt>
    <dgm:pt modelId="{154DBFA9-0D91-49B2-B3CF-FCD59174BE6D}" type="pres">
      <dgm:prSet presAssocID="{3A765D2E-53F9-46EC-8416-84B4BC547F2E}" presName="desTx" presStyleLbl="alignAccFollowNode1" presStyleIdx="0" presStyleCnt="3">
        <dgm:presLayoutVars/>
      </dgm:prSet>
      <dgm:spPr/>
    </dgm:pt>
    <dgm:pt modelId="{B4117F07-5C27-465C-882B-85F3F4114504}" type="pres">
      <dgm:prSet presAssocID="{92B8E582-AF36-448C-9E47-1858A85BD001}" presName="space" presStyleCnt="0"/>
      <dgm:spPr/>
    </dgm:pt>
    <dgm:pt modelId="{F7F275BB-CE8E-42F4-8089-2FD45F3537DB}" type="pres">
      <dgm:prSet presAssocID="{915DD60A-A594-4B45-A506-BB896978FC5F}" presName="composite" presStyleCnt="0"/>
      <dgm:spPr/>
    </dgm:pt>
    <dgm:pt modelId="{CCE8F2FC-19FF-45DC-B5C3-1AF8CC5CE327}" type="pres">
      <dgm:prSet presAssocID="{915DD60A-A594-4B45-A506-BB896978FC5F}" presName="parTx" presStyleLbl="alignNode1" presStyleIdx="1" presStyleCnt="3">
        <dgm:presLayoutVars>
          <dgm:chMax val="0"/>
          <dgm:chPref val="0"/>
        </dgm:presLayoutVars>
      </dgm:prSet>
      <dgm:spPr/>
    </dgm:pt>
    <dgm:pt modelId="{591A8B43-4E4B-42FF-AE9B-C4A550A5B0F9}" type="pres">
      <dgm:prSet presAssocID="{915DD60A-A594-4B45-A506-BB896978FC5F}" presName="desTx" presStyleLbl="alignAccFollowNode1" presStyleIdx="1" presStyleCnt="3">
        <dgm:presLayoutVars/>
      </dgm:prSet>
      <dgm:spPr/>
    </dgm:pt>
    <dgm:pt modelId="{2CAB361C-A442-4C10-8137-86A4CBE2E27B}" type="pres">
      <dgm:prSet presAssocID="{DF4693BF-4924-4C4F-940B-F6FB1E9BC283}" presName="space" presStyleCnt="0"/>
      <dgm:spPr/>
    </dgm:pt>
    <dgm:pt modelId="{4143655D-29D7-43B4-A350-00E7E6440650}" type="pres">
      <dgm:prSet presAssocID="{CBF53E70-2B2C-40F5-A19A-02E3E3CA0196}" presName="composite" presStyleCnt="0"/>
      <dgm:spPr/>
    </dgm:pt>
    <dgm:pt modelId="{BE0F817F-AA1E-463E-9D31-320B50011AB4}" type="pres">
      <dgm:prSet presAssocID="{CBF53E70-2B2C-40F5-A19A-02E3E3CA0196}" presName="parTx" presStyleLbl="alignNode1" presStyleIdx="2" presStyleCnt="3">
        <dgm:presLayoutVars>
          <dgm:chMax val="0"/>
          <dgm:chPref val="0"/>
        </dgm:presLayoutVars>
      </dgm:prSet>
      <dgm:spPr/>
    </dgm:pt>
    <dgm:pt modelId="{4281D837-1B43-4F9F-A683-D65318317B37}" type="pres">
      <dgm:prSet presAssocID="{CBF53E70-2B2C-40F5-A19A-02E3E3CA0196}" presName="desTx" presStyleLbl="alignAccFollowNode1" presStyleIdx="2" presStyleCnt="3">
        <dgm:presLayoutVars/>
      </dgm:prSet>
      <dgm:spPr/>
    </dgm:pt>
  </dgm:ptLst>
  <dgm:cxnLst>
    <dgm:cxn modelId="{D68AB915-437B-4CC0-923B-42848929EE74}" srcId="{76644265-BFB6-4293-BE70-57B41D1B32C7}" destId="{915DD60A-A594-4B45-A506-BB896978FC5F}" srcOrd="1" destOrd="0" parTransId="{8BEB08EA-CE7B-49FA-A77E-AED1C8CD9449}" sibTransId="{DF4693BF-4924-4C4F-940B-F6FB1E9BC283}"/>
    <dgm:cxn modelId="{E6D1A121-107C-43B4-94C6-5981739D5661}" type="presOf" srcId="{76644265-BFB6-4293-BE70-57B41D1B32C7}" destId="{C9BBF21E-717C-4F57-B0AF-6D1F821EC54A}" srcOrd="0" destOrd="0" presId="urn:microsoft.com/office/officeart/2016/7/layout/HorizontalActionList"/>
    <dgm:cxn modelId="{75086029-ECE6-405A-8773-F28F58C3748D}" type="presOf" srcId="{AFA4FF10-E18B-40D3-9E84-484A04B2229F}" destId="{4281D837-1B43-4F9F-A683-D65318317B37}" srcOrd="0" destOrd="0" presId="urn:microsoft.com/office/officeart/2016/7/layout/HorizontalActionList"/>
    <dgm:cxn modelId="{DEB7B463-0ECE-41D3-BAF1-F99C6A2DFCEC}" srcId="{76644265-BFB6-4293-BE70-57B41D1B32C7}" destId="{3A765D2E-53F9-46EC-8416-84B4BC547F2E}" srcOrd="0" destOrd="0" parTransId="{1CC10C67-39F9-47B2-8A7E-8CDBB4F1499D}" sibTransId="{92B8E582-AF36-448C-9E47-1858A85BD001}"/>
    <dgm:cxn modelId="{ACE03B4A-B9D6-47D2-A2B8-68B64B51491C}" srcId="{3A765D2E-53F9-46EC-8416-84B4BC547F2E}" destId="{F73496DB-59C5-4AC1-AE92-92DE308A0EF9}" srcOrd="0" destOrd="0" parTransId="{CDC661DD-C7C9-4219-8127-0C62E7B52B14}" sibTransId="{A944AFF0-0B32-447F-A712-CBDECC6FF04D}"/>
    <dgm:cxn modelId="{27A74F55-4EF6-4D90-B1E9-E0794054A60B}" type="presOf" srcId="{F73496DB-59C5-4AC1-AE92-92DE308A0EF9}" destId="{154DBFA9-0D91-49B2-B3CF-FCD59174BE6D}" srcOrd="0" destOrd="0" presId="urn:microsoft.com/office/officeart/2016/7/layout/HorizontalActionList"/>
    <dgm:cxn modelId="{EF21FB95-E927-40AD-839E-BB0DE64D86B6}" type="presOf" srcId="{DCE71406-CB75-417F-8ACD-67A3F08D05F6}" destId="{591A8B43-4E4B-42FF-AE9B-C4A550A5B0F9}" srcOrd="0" destOrd="0" presId="urn:microsoft.com/office/officeart/2016/7/layout/HorizontalActionList"/>
    <dgm:cxn modelId="{FB626AAC-38D8-4D21-BCED-891650910902}" srcId="{CBF53E70-2B2C-40F5-A19A-02E3E3CA0196}" destId="{AFA4FF10-E18B-40D3-9E84-484A04B2229F}" srcOrd="0" destOrd="0" parTransId="{798AABDC-59EE-4F6F-A926-72C192363AD7}" sibTransId="{03ADAA44-D5DE-452D-8C1F-E0B6079C0EA2}"/>
    <dgm:cxn modelId="{C07402B2-A0EC-4551-8BFD-3258313AE105}" srcId="{76644265-BFB6-4293-BE70-57B41D1B32C7}" destId="{CBF53E70-2B2C-40F5-A19A-02E3E3CA0196}" srcOrd="2" destOrd="0" parTransId="{FD6AAEEB-CAE2-4328-9190-F54BD2EC927C}" sibTransId="{998E6D76-F74D-443B-9FFD-8DD1CCE327A0}"/>
    <dgm:cxn modelId="{FFFFA1B5-2B13-4D86-A97C-DA72B39F3E59}" type="presOf" srcId="{915DD60A-A594-4B45-A506-BB896978FC5F}" destId="{CCE8F2FC-19FF-45DC-B5C3-1AF8CC5CE327}" srcOrd="0" destOrd="0" presId="urn:microsoft.com/office/officeart/2016/7/layout/HorizontalActionList"/>
    <dgm:cxn modelId="{7EBC8DD5-7868-4CFB-B140-3AA0441F7B08}" type="presOf" srcId="{CBF53E70-2B2C-40F5-A19A-02E3E3CA0196}" destId="{BE0F817F-AA1E-463E-9D31-320B50011AB4}" srcOrd="0" destOrd="0" presId="urn:microsoft.com/office/officeart/2016/7/layout/HorizontalActionList"/>
    <dgm:cxn modelId="{44A308E7-11E1-46A6-AEFB-5A51C0D87434}" srcId="{915DD60A-A594-4B45-A506-BB896978FC5F}" destId="{DCE71406-CB75-417F-8ACD-67A3F08D05F6}" srcOrd="0" destOrd="0" parTransId="{678E892B-8854-4EC0-B8C9-2909CDA41364}" sibTransId="{2F5D207B-1F4B-4AB5-A62C-8FDFB0D5BEBD}"/>
    <dgm:cxn modelId="{7822B6ED-E184-46CC-86EA-F413E245AC95}" type="presOf" srcId="{3A765D2E-53F9-46EC-8416-84B4BC547F2E}" destId="{9A9D1CF3-BB51-4805-9A42-57E936AFCFF9}" srcOrd="0" destOrd="0" presId="urn:microsoft.com/office/officeart/2016/7/layout/HorizontalActionList"/>
    <dgm:cxn modelId="{122A174C-E07E-48DB-AB37-8B507AB3A434}" type="presParOf" srcId="{C9BBF21E-717C-4F57-B0AF-6D1F821EC54A}" destId="{A4122FE9-D534-40AF-B902-F59BBBCC8B27}" srcOrd="0" destOrd="0" presId="urn:microsoft.com/office/officeart/2016/7/layout/HorizontalActionList"/>
    <dgm:cxn modelId="{7CAE8203-2D71-4191-A009-28FD4EE03748}" type="presParOf" srcId="{A4122FE9-D534-40AF-B902-F59BBBCC8B27}" destId="{9A9D1CF3-BB51-4805-9A42-57E936AFCFF9}" srcOrd="0" destOrd="0" presId="urn:microsoft.com/office/officeart/2016/7/layout/HorizontalActionList"/>
    <dgm:cxn modelId="{02689428-3EB3-445C-B464-AAC6ADBDA057}" type="presParOf" srcId="{A4122FE9-D534-40AF-B902-F59BBBCC8B27}" destId="{154DBFA9-0D91-49B2-B3CF-FCD59174BE6D}" srcOrd="1" destOrd="0" presId="urn:microsoft.com/office/officeart/2016/7/layout/HorizontalActionList"/>
    <dgm:cxn modelId="{9811C97B-5D74-4688-976E-C3F3F5CE6518}" type="presParOf" srcId="{C9BBF21E-717C-4F57-B0AF-6D1F821EC54A}" destId="{B4117F07-5C27-465C-882B-85F3F4114504}" srcOrd="1" destOrd="0" presId="urn:microsoft.com/office/officeart/2016/7/layout/HorizontalActionList"/>
    <dgm:cxn modelId="{8C0F0B75-7403-4F85-8BE9-C4F51CA3BEFE}" type="presParOf" srcId="{C9BBF21E-717C-4F57-B0AF-6D1F821EC54A}" destId="{F7F275BB-CE8E-42F4-8089-2FD45F3537DB}" srcOrd="2" destOrd="0" presId="urn:microsoft.com/office/officeart/2016/7/layout/HorizontalActionList"/>
    <dgm:cxn modelId="{E810C135-8F8C-48AD-B898-83AFECC259D8}" type="presParOf" srcId="{F7F275BB-CE8E-42F4-8089-2FD45F3537DB}" destId="{CCE8F2FC-19FF-45DC-B5C3-1AF8CC5CE327}" srcOrd="0" destOrd="0" presId="urn:microsoft.com/office/officeart/2016/7/layout/HorizontalActionList"/>
    <dgm:cxn modelId="{B1E09D03-3C75-44E3-A4EB-666F95945E54}" type="presParOf" srcId="{F7F275BB-CE8E-42F4-8089-2FD45F3537DB}" destId="{591A8B43-4E4B-42FF-AE9B-C4A550A5B0F9}" srcOrd="1" destOrd="0" presId="urn:microsoft.com/office/officeart/2016/7/layout/HorizontalActionList"/>
    <dgm:cxn modelId="{D42CE4F4-C0DE-404A-A6FE-8881384FFD77}" type="presParOf" srcId="{C9BBF21E-717C-4F57-B0AF-6D1F821EC54A}" destId="{2CAB361C-A442-4C10-8137-86A4CBE2E27B}" srcOrd="3" destOrd="0" presId="urn:microsoft.com/office/officeart/2016/7/layout/HorizontalActionList"/>
    <dgm:cxn modelId="{ADF23774-E944-45D9-98B6-183D0B2DB7F6}" type="presParOf" srcId="{C9BBF21E-717C-4F57-B0AF-6D1F821EC54A}" destId="{4143655D-29D7-43B4-A350-00E7E6440650}" srcOrd="4" destOrd="0" presId="urn:microsoft.com/office/officeart/2016/7/layout/HorizontalActionList"/>
    <dgm:cxn modelId="{4E148394-D350-4C3D-9200-C1E21F8DAC74}" type="presParOf" srcId="{4143655D-29D7-43B4-A350-00E7E6440650}" destId="{BE0F817F-AA1E-463E-9D31-320B50011AB4}" srcOrd="0" destOrd="0" presId="urn:microsoft.com/office/officeart/2016/7/layout/HorizontalActionList"/>
    <dgm:cxn modelId="{AD95EF0F-A815-47C6-AD8C-3D4764806672}" type="presParOf" srcId="{4143655D-29D7-43B4-A350-00E7E6440650}" destId="{4281D837-1B43-4F9F-A683-D65318317B37}"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44794B-844F-4503-A4E8-991ED55783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F7F8609-01B1-470A-B85E-D51BDD3F6F08}">
      <dgm:prSet/>
      <dgm:spPr/>
      <dgm:t>
        <a:bodyPr/>
        <a:lstStyle/>
        <a:p>
          <a:pPr>
            <a:lnSpc>
              <a:spcPct val="100000"/>
            </a:lnSpc>
          </a:pPr>
          <a:r>
            <a:rPr lang="en-GB" dirty="0"/>
            <a:t>You eventually choose to take part and decide to apologise later.</a:t>
          </a:r>
          <a:endParaRPr lang="en-US" dirty="0"/>
        </a:p>
      </dgm:t>
    </dgm:pt>
    <dgm:pt modelId="{FD993E15-8A55-4DFE-8BCE-5E8C2B997804}" type="parTrans" cxnId="{4B8E779C-DB13-4139-A562-F9B7BE0A70A8}">
      <dgm:prSet/>
      <dgm:spPr/>
      <dgm:t>
        <a:bodyPr/>
        <a:lstStyle/>
        <a:p>
          <a:endParaRPr lang="en-US"/>
        </a:p>
      </dgm:t>
    </dgm:pt>
    <dgm:pt modelId="{33A91D4E-B9FF-4BBA-B7D0-3E7A051622C0}" type="sibTrans" cxnId="{4B8E779C-DB13-4139-A562-F9B7BE0A70A8}">
      <dgm:prSet/>
      <dgm:spPr/>
      <dgm:t>
        <a:bodyPr/>
        <a:lstStyle/>
        <a:p>
          <a:endParaRPr lang="en-US"/>
        </a:p>
      </dgm:t>
    </dgm:pt>
    <dgm:pt modelId="{1233EB76-976D-403A-BF66-25F6BD68B6E0}">
      <dgm:prSet/>
      <dgm:spPr/>
      <dgm:t>
        <a:bodyPr/>
        <a:lstStyle/>
        <a:p>
          <a:pPr>
            <a:lnSpc>
              <a:spcPct val="100000"/>
            </a:lnSpc>
          </a:pPr>
          <a:r>
            <a:rPr lang="en-GB"/>
            <a:t>B. You do it without hesitation. You don’t want to be the only one who’s left out! </a:t>
          </a:r>
          <a:endParaRPr lang="en-US"/>
        </a:p>
      </dgm:t>
    </dgm:pt>
    <dgm:pt modelId="{C633CFFD-B72C-4B4D-A15C-EA43321F9F67}" type="parTrans" cxnId="{1E782DC4-4689-4EA3-A535-17E3D4A923CE}">
      <dgm:prSet/>
      <dgm:spPr/>
      <dgm:t>
        <a:bodyPr/>
        <a:lstStyle/>
        <a:p>
          <a:endParaRPr lang="en-US"/>
        </a:p>
      </dgm:t>
    </dgm:pt>
    <dgm:pt modelId="{92DD1868-5A6F-4460-A4F6-DE4E085EB69B}" type="sibTrans" cxnId="{1E782DC4-4689-4EA3-A535-17E3D4A923CE}">
      <dgm:prSet/>
      <dgm:spPr/>
      <dgm:t>
        <a:bodyPr/>
        <a:lstStyle/>
        <a:p>
          <a:endParaRPr lang="en-US"/>
        </a:p>
      </dgm:t>
    </dgm:pt>
    <dgm:pt modelId="{7D1113FB-A6C3-4CE7-B308-9DC62345C739}">
      <dgm:prSet/>
      <dgm:spPr/>
      <dgm:t>
        <a:bodyPr/>
        <a:lstStyle/>
        <a:p>
          <a:pPr>
            <a:lnSpc>
              <a:spcPct val="100000"/>
            </a:lnSpc>
          </a:pPr>
          <a:r>
            <a:rPr lang="en-GB"/>
            <a:t>C. You decide not to take part </a:t>
          </a:r>
          <a:endParaRPr lang="en-US"/>
        </a:p>
      </dgm:t>
    </dgm:pt>
    <dgm:pt modelId="{A1B960EA-B7C6-4EB4-BC1E-87D23DE8A3F7}" type="parTrans" cxnId="{D4FA62AC-1272-4036-B67B-D5E47167FC86}">
      <dgm:prSet/>
      <dgm:spPr/>
      <dgm:t>
        <a:bodyPr/>
        <a:lstStyle/>
        <a:p>
          <a:endParaRPr lang="en-US"/>
        </a:p>
      </dgm:t>
    </dgm:pt>
    <dgm:pt modelId="{026FA4E1-4120-400E-ACCF-7A4B95A36373}" type="sibTrans" cxnId="{D4FA62AC-1272-4036-B67B-D5E47167FC86}">
      <dgm:prSet/>
      <dgm:spPr/>
      <dgm:t>
        <a:bodyPr/>
        <a:lstStyle/>
        <a:p>
          <a:endParaRPr lang="en-US"/>
        </a:p>
      </dgm:t>
    </dgm:pt>
    <dgm:pt modelId="{9D60661C-983F-4EC2-B0D3-CA5C600D88F9}" type="pres">
      <dgm:prSet presAssocID="{0A44794B-844F-4503-A4E8-991ED5578311}" presName="root" presStyleCnt="0">
        <dgm:presLayoutVars>
          <dgm:dir/>
          <dgm:resizeHandles val="exact"/>
        </dgm:presLayoutVars>
      </dgm:prSet>
      <dgm:spPr/>
    </dgm:pt>
    <dgm:pt modelId="{DA10375E-440D-4F36-8AB0-DE43FFF2D1ED}" type="pres">
      <dgm:prSet presAssocID="{AF7F8609-01B1-470A-B85E-D51BDD3F6F08}" presName="compNode" presStyleCnt="0"/>
      <dgm:spPr/>
    </dgm:pt>
    <dgm:pt modelId="{F5974A9D-F786-4ED4-9699-79EC61222E2C}" type="pres">
      <dgm:prSet presAssocID="{AF7F8609-01B1-470A-B85E-D51BDD3F6F08}" presName="bgRect" presStyleLbl="bgShp" presStyleIdx="0" presStyleCnt="3"/>
      <dgm:spPr/>
    </dgm:pt>
    <dgm:pt modelId="{252DA6D4-84B4-48D6-ABA2-776CA1E33737}" type="pres">
      <dgm:prSet presAssocID="{AF7F8609-01B1-470A-B85E-D51BDD3F6F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rprised Face with Solid Fill"/>
        </a:ext>
      </dgm:extLst>
    </dgm:pt>
    <dgm:pt modelId="{83807AC5-29F8-48B4-8E28-D3E19260A253}" type="pres">
      <dgm:prSet presAssocID="{AF7F8609-01B1-470A-B85E-D51BDD3F6F08}" presName="spaceRect" presStyleCnt="0"/>
      <dgm:spPr/>
    </dgm:pt>
    <dgm:pt modelId="{1700D5F6-EC02-4320-B6CF-821479735A2A}" type="pres">
      <dgm:prSet presAssocID="{AF7F8609-01B1-470A-B85E-D51BDD3F6F08}" presName="parTx" presStyleLbl="revTx" presStyleIdx="0" presStyleCnt="3">
        <dgm:presLayoutVars>
          <dgm:chMax val="0"/>
          <dgm:chPref val="0"/>
        </dgm:presLayoutVars>
      </dgm:prSet>
      <dgm:spPr/>
    </dgm:pt>
    <dgm:pt modelId="{5C5B1D39-4A61-46E9-9C58-87BC3824BAA4}" type="pres">
      <dgm:prSet presAssocID="{33A91D4E-B9FF-4BBA-B7D0-3E7A051622C0}" presName="sibTrans" presStyleCnt="0"/>
      <dgm:spPr/>
    </dgm:pt>
    <dgm:pt modelId="{60E4F011-4AD5-485A-B1C4-6D94A1491C27}" type="pres">
      <dgm:prSet presAssocID="{1233EB76-976D-403A-BF66-25F6BD68B6E0}" presName="compNode" presStyleCnt="0"/>
      <dgm:spPr/>
    </dgm:pt>
    <dgm:pt modelId="{25230089-B71D-4F15-A85E-8E91CE195FF5}" type="pres">
      <dgm:prSet presAssocID="{1233EB76-976D-403A-BF66-25F6BD68B6E0}" presName="bgRect" presStyleLbl="bgShp" presStyleIdx="1" presStyleCnt="3"/>
      <dgm:spPr/>
    </dgm:pt>
    <dgm:pt modelId="{7ADA7A27-828C-4CDC-8821-2CB71FF468F1}" type="pres">
      <dgm:prSet presAssocID="{1233EB76-976D-403A-BF66-25F6BD68B6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2A30CB6C-75BA-4CDB-8190-4FB9990A4944}" type="pres">
      <dgm:prSet presAssocID="{1233EB76-976D-403A-BF66-25F6BD68B6E0}" presName="spaceRect" presStyleCnt="0"/>
      <dgm:spPr/>
    </dgm:pt>
    <dgm:pt modelId="{FEBE1989-A420-4FE6-BE01-2D0E4E37604B}" type="pres">
      <dgm:prSet presAssocID="{1233EB76-976D-403A-BF66-25F6BD68B6E0}" presName="parTx" presStyleLbl="revTx" presStyleIdx="1" presStyleCnt="3">
        <dgm:presLayoutVars>
          <dgm:chMax val="0"/>
          <dgm:chPref val="0"/>
        </dgm:presLayoutVars>
      </dgm:prSet>
      <dgm:spPr/>
    </dgm:pt>
    <dgm:pt modelId="{66214984-E66F-411B-B71A-AB7B3029FB00}" type="pres">
      <dgm:prSet presAssocID="{92DD1868-5A6F-4460-A4F6-DE4E085EB69B}" presName="sibTrans" presStyleCnt="0"/>
      <dgm:spPr/>
    </dgm:pt>
    <dgm:pt modelId="{565D43CB-F039-46F1-A45F-E4349FB698DB}" type="pres">
      <dgm:prSet presAssocID="{7D1113FB-A6C3-4CE7-B308-9DC62345C739}" presName="compNode" presStyleCnt="0"/>
      <dgm:spPr/>
    </dgm:pt>
    <dgm:pt modelId="{6A223C58-18CE-441D-BB9A-5C22E81F173E}" type="pres">
      <dgm:prSet presAssocID="{7D1113FB-A6C3-4CE7-B308-9DC62345C739}" presName="bgRect" presStyleLbl="bgShp" presStyleIdx="2" presStyleCnt="3"/>
      <dgm:spPr/>
    </dgm:pt>
    <dgm:pt modelId="{3F338B84-407B-444D-B393-7D6CE7BB67E1}" type="pres">
      <dgm:prSet presAssocID="{7D1113FB-A6C3-4CE7-B308-9DC62345C7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D3E12412-6B36-45E8-8EEC-418D676450A0}" type="pres">
      <dgm:prSet presAssocID="{7D1113FB-A6C3-4CE7-B308-9DC62345C739}" presName="spaceRect" presStyleCnt="0"/>
      <dgm:spPr/>
    </dgm:pt>
    <dgm:pt modelId="{8A61FBEA-CB8F-48D0-B53D-DD79ED9EBFDF}" type="pres">
      <dgm:prSet presAssocID="{7D1113FB-A6C3-4CE7-B308-9DC62345C739}" presName="parTx" presStyleLbl="revTx" presStyleIdx="2" presStyleCnt="3">
        <dgm:presLayoutVars>
          <dgm:chMax val="0"/>
          <dgm:chPref val="0"/>
        </dgm:presLayoutVars>
      </dgm:prSet>
      <dgm:spPr/>
    </dgm:pt>
  </dgm:ptLst>
  <dgm:cxnLst>
    <dgm:cxn modelId="{B04E7405-ACE4-461F-9A30-CB7DE279F9DB}" type="presOf" srcId="{1233EB76-976D-403A-BF66-25F6BD68B6E0}" destId="{FEBE1989-A420-4FE6-BE01-2D0E4E37604B}" srcOrd="0" destOrd="0" presId="urn:microsoft.com/office/officeart/2018/2/layout/IconVerticalSolidList"/>
    <dgm:cxn modelId="{279ED71D-61B8-437A-8108-4704FE0EBB19}" type="presOf" srcId="{AF7F8609-01B1-470A-B85E-D51BDD3F6F08}" destId="{1700D5F6-EC02-4320-B6CF-821479735A2A}" srcOrd="0" destOrd="0" presId="urn:microsoft.com/office/officeart/2018/2/layout/IconVerticalSolidList"/>
    <dgm:cxn modelId="{875A995B-0776-42B8-AECC-417F17EB27C6}" type="presOf" srcId="{7D1113FB-A6C3-4CE7-B308-9DC62345C739}" destId="{8A61FBEA-CB8F-48D0-B53D-DD79ED9EBFDF}" srcOrd="0" destOrd="0" presId="urn:microsoft.com/office/officeart/2018/2/layout/IconVerticalSolidList"/>
    <dgm:cxn modelId="{4D2E896D-EE4F-4211-8E33-30F5CF93E355}" type="presOf" srcId="{0A44794B-844F-4503-A4E8-991ED5578311}" destId="{9D60661C-983F-4EC2-B0D3-CA5C600D88F9}" srcOrd="0" destOrd="0" presId="urn:microsoft.com/office/officeart/2018/2/layout/IconVerticalSolidList"/>
    <dgm:cxn modelId="{4B8E779C-DB13-4139-A562-F9B7BE0A70A8}" srcId="{0A44794B-844F-4503-A4E8-991ED5578311}" destId="{AF7F8609-01B1-470A-B85E-D51BDD3F6F08}" srcOrd="0" destOrd="0" parTransId="{FD993E15-8A55-4DFE-8BCE-5E8C2B997804}" sibTransId="{33A91D4E-B9FF-4BBA-B7D0-3E7A051622C0}"/>
    <dgm:cxn modelId="{D4FA62AC-1272-4036-B67B-D5E47167FC86}" srcId="{0A44794B-844F-4503-A4E8-991ED5578311}" destId="{7D1113FB-A6C3-4CE7-B308-9DC62345C739}" srcOrd="2" destOrd="0" parTransId="{A1B960EA-B7C6-4EB4-BC1E-87D23DE8A3F7}" sibTransId="{026FA4E1-4120-400E-ACCF-7A4B95A36373}"/>
    <dgm:cxn modelId="{1E782DC4-4689-4EA3-A535-17E3D4A923CE}" srcId="{0A44794B-844F-4503-A4E8-991ED5578311}" destId="{1233EB76-976D-403A-BF66-25F6BD68B6E0}" srcOrd="1" destOrd="0" parTransId="{C633CFFD-B72C-4B4D-A15C-EA43321F9F67}" sibTransId="{92DD1868-5A6F-4460-A4F6-DE4E085EB69B}"/>
    <dgm:cxn modelId="{669E2E46-E029-4761-AF09-2845AF78E7D4}" type="presParOf" srcId="{9D60661C-983F-4EC2-B0D3-CA5C600D88F9}" destId="{DA10375E-440D-4F36-8AB0-DE43FFF2D1ED}" srcOrd="0" destOrd="0" presId="urn:microsoft.com/office/officeart/2018/2/layout/IconVerticalSolidList"/>
    <dgm:cxn modelId="{B6B431F0-55A4-4BBB-A4D2-DC54861D52AE}" type="presParOf" srcId="{DA10375E-440D-4F36-8AB0-DE43FFF2D1ED}" destId="{F5974A9D-F786-4ED4-9699-79EC61222E2C}" srcOrd="0" destOrd="0" presId="urn:microsoft.com/office/officeart/2018/2/layout/IconVerticalSolidList"/>
    <dgm:cxn modelId="{DB0CDBE6-5421-423E-829E-E4169951784E}" type="presParOf" srcId="{DA10375E-440D-4F36-8AB0-DE43FFF2D1ED}" destId="{252DA6D4-84B4-48D6-ABA2-776CA1E33737}" srcOrd="1" destOrd="0" presId="urn:microsoft.com/office/officeart/2018/2/layout/IconVerticalSolidList"/>
    <dgm:cxn modelId="{0A6121A6-1AA3-4388-92E7-CD9C78F5A568}" type="presParOf" srcId="{DA10375E-440D-4F36-8AB0-DE43FFF2D1ED}" destId="{83807AC5-29F8-48B4-8E28-D3E19260A253}" srcOrd="2" destOrd="0" presId="urn:microsoft.com/office/officeart/2018/2/layout/IconVerticalSolidList"/>
    <dgm:cxn modelId="{A96F99FE-FEE3-490A-ACDC-C635C3CF17F5}" type="presParOf" srcId="{DA10375E-440D-4F36-8AB0-DE43FFF2D1ED}" destId="{1700D5F6-EC02-4320-B6CF-821479735A2A}" srcOrd="3" destOrd="0" presId="urn:microsoft.com/office/officeart/2018/2/layout/IconVerticalSolidList"/>
    <dgm:cxn modelId="{521AC6CD-E2C0-426E-BF7C-EC14BCA27F04}" type="presParOf" srcId="{9D60661C-983F-4EC2-B0D3-CA5C600D88F9}" destId="{5C5B1D39-4A61-46E9-9C58-87BC3824BAA4}" srcOrd="1" destOrd="0" presId="urn:microsoft.com/office/officeart/2018/2/layout/IconVerticalSolidList"/>
    <dgm:cxn modelId="{6BFB6F15-C97F-4176-8C6F-C60E5CB70E1A}" type="presParOf" srcId="{9D60661C-983F-4EC2-B0D3-CA5C600D88F9}" destId="{60E4F011-4AD5-485A-B1C4-6D94A1491C27}" srcOrd="2" destOrd="0" presId="urn:microsoft.com/office/officeart/2018/2/layout/IconVerticalSolidList"/>
    <dgm:cxn modelId="{C2E43FDB-18E8-4841-9641-4FA6FD539170}" type="presParOf" srcId="{60E4F011-4AD5-485A-B1C4-6D94A1491C27}" destId="{25230089-B71D-4F15-A85E-8E91CE195FF5}" srcOrd="0" destOrd="0" presId="urn:microsoft.com/office/officeart/2018/2/layout/IconVerticalSolidList"/>
    <dgm:cxn modelId="{6EBFD511-E72F-4083-8D82-0FD3490BD511}" type="presParOf" srcId="{60E4F011-4AD5-485A-B1C4-6D94A1491C27}" destId="{7ADA7A27-828C-4CDC-8821-2CB71FF468F1}" srcOrd="1" destOrd="0" presId="urn:microsoft.com/office/officeart/2018/2/layout/IconVerticalSolidList"/>
    <dgm:cxn modelId="{3ACCBE30-0E98-477D-B2AE-77A6AC561B77}" type="presParOf" srcId="{60E4F011-4AD5-485A-B1C4-6D94A1491C27}" destId="{2A30CB6C-75BA-4CDB-8190-4FB9990A4944}" srcOrd="2" destOrd="0" presId="urn:microsoft.com/office/officeart/2018/2/layout/IconVerticalSolidList"/>
    <dgm:cxn modelId="{BC871B46-9184-4A40-ACB7-B9A6AE58C23F}" type="presParOf" srcId="{60E4F011-4AD5-485A-B1C4-6D94A1491C27}" destId="{FEBE1989-A420-4FE6-BE01-2D0E4E37604B}" srcOrd="3" destOrd="0" presId="urn:microsoft.com/office/officeart/2018/2/layout/IconVerticalSolidList"/>
    <dgm:cxn modelId="{CC0F5E85-BB11-49F6-A55E-03FCAAF2DC17}" type="presParOf" srcId="{9D60661C-983F-4EC2-B0D3-CA5C600D88F9}" destId="{66214984-E66F-411B-B71A-AB7B3029FB00}" srcOrd="3" destOrd="0" presId="urn:microsoft.com/office/officeart/2018/2/layout/IconVerticalSolidList"/>
    <dgm:cxn modelId="{BC18E6A6-2861-4963-BEBE-E1E4F018F5A6}" type="presParOf" srcId="{9D60661C-983F-4EC2-B0D3-CA5C600D88F9}" destId="{565D43CB-F039-46F1-A45F-E4349FB698DB}" srcOrd="4" destOrd="0" presId="urn:microsoft.com/office/officeart/2018/2/layout/IconVerticalSolidList"/>
    <dgm:cxn modelId="{93D33A0A-7083-4FE6-B3D1-0F0D9A638AE2}" type="presParOf" srcId="{565D43CB-F039-46F1-A45F-E4349FB698DB}" destId="{6A223C58-18CE-441D-BB9A-5C22E81F173E}" srcOrd="0" destOrd="0" presId="urn:microsoft.com/office/officeart/2018/2/layout/IconVerticalSolidList"/>
    <dgm:cxn modelId="{99FE41EC-EA4E-4DB5-B1DD-E863533C3191}" type="presParOf" srcId="{565D43CB-F039-46F1-A45F-E4349FB698DB}" destId="{3F338B84-407B-444D-B393-7D6CE7BB67E1}" srcOrd="1" destOrd="0" presId="urn:microsoft.com/office/officeart/2018/2/layout/IconVerticalSolidList"/>
    <dgm:cxn modelId="{3FAB0675-E0A9-4D0D-A304-7BBD65102BDA}" type="presParOf" srcId="{565D43CB-F039-46F1-A45F-E4349FB698DB}" destId="{D3E12412-6B36-45E8-8EEC-418D676450A0}" srcOrd="2" destOrd="0" presId="urn:microsoft.com/office/officeart/2018/2/layout/IconVerticalSolidList"/>
    <dgm:cxn modelId="{83A5881E-D2FD-4371-AAE6-48895EF0D22D}" type="presParOf" srcId="{565D43CB-F039-46F1-A45F-E4349FB698DB}" destId="{8A61FBEA-CB8F-48D0-B53D-DD79ED9EBF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0563D6-F585-4448-864B-4C0881BBFF62}"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A1E2C20D-E209-4D79-9DFA-288EA6C42CB2}">
      <dgm:prSet/>
      <dgm:spPr/>
      <dgm:t>
        <a:bodyPr/>
        <a:lstStyle/>
        <a:p>
          <a:r>
            <a:rPr lang="en-US"/>
            <a:t>Yes</a:t>
          </a:r>
        </a:p>
      </dgm:t>
    </dgm:pt>
    <dgm:pt modelId="{0D585669-584C-48E3-8752-C084411FB429}" type="parTrans" cxnId="{6C96AF9B-D07C-402E-9FBC-03F9E47D3334}">
      <dgm:prSet/>
      <dgm:spPr/>
      <dgm:t>
        <a:bodyPr/>
        <a:lstStyle/>
        <a:p>
          <a:endParaRPr lang="en-US"/>
        </a:p>
      </dgm:t>
    </dgm:pt>
    <dgm:pt modelId="{E7012C2E-54E7-4DED-9471-2FCD0BC4835E}" type="sibTrans" cxnId="{6C96AF9B-D07C-402E-9FBC-03F9E47D3334}">
      <dgm:prSet/>
      <dgm:spPr/>
      <dgm:t>
        <a:bodyPr/>
        <a:lstStyle/>
        <a:p>
          <a:endParaRPr lang="en-US"/>
        </a:p>
      </dgm:t>
    </dgm:pt>
    <dgm:pt modelId="{E81CF333-5329-4174-8950-6C80E31B3744}">
      <dgm:prSet/>
      <dgm:spPr/>
      <dgm:t>
        <a:bodyPr/>
        <a:lstStyle/>
        <a:p>
          <a:r>
            <a:rPr lang="en-US" dirty="0"/>
            <a:t>Say Yes if your friend is also there</a:t>
          </a:r>
        </a:p>
      </dgm:t>
    </dgm:pt>
    <dgm:pt modelId="{B1A798E1-FDE0-4EAC-A7FE-01C42E7D131A}" type="parTrans" cxnId="{DAEB9D17-85FE-448D-8ADA-AC5A5D5D0611}">
      <dgm:prSet/>
      <dgm:spPr/>
      <dgm:t>
        <a:bodyPr/>
        <a:lstStyle/>
        <a:p>
          <a:endParaRPr lang="en-US"/>
        </a:p>
      </dgm:t>
    </dgm:pt>
    <dgm:pt modelId="{B5475506-7D8A-4CB1-B3C6-E89FBD20920D}" type="sibTrans" cxnId="{DAEB9D17-85FE-448D-8ADA-AC5A5D5D0611}">
      <dgm:prSet/>
      <dgm:spPr/>
      <dgm:t>
        <a:bodyPr/>
        <a:lstStyle/>
        <a:p>
          <a:endParaRPr lang="en-US"/>
        </a:p>
      </dgm:t>
    </dgm:pt>
    <dgm:pt modelId="{7B359209-2840-4D7B-8446-302A978BC306}">
      <dgm:prSet/>
      <dgm:spPr/>
      <dgm:t>
        <a:bodyPr/>
        <a:lstStyle/>
        <a:p>
          <a:r>
            <a:rPr lang="en-US" dirty="0"/>
            <a:t>Yes, and Meet</a:t>
          </a:r>
        </a:p>
      </dgm:t>
    </dgm:pt>
    <dgm:pt modelId="{00B6338E-F116-44E1-A238-753D1BC3648F}" type="parTrans" cxnId="{20C9C5C0-D33E-4847-9427-5E3AC7D226DE}">
      <dgm:prSet/>
      <dgm:spPr/>
      <dgm:t>
        <a:bodyPr/>
        <a:lstStyle/>
        <a:p>
          <a:endParaRPr lang="en-US"/>
        </a:p>
      </dgm:t>
    </dgm:pt>
    <dgm:pt modelId="{055545A5-392B-40D4-AB8B-262E20466763}" type="sibTrans" cxnId="{20C9C5C0-D33E-4847-9427-5E3AC7D226DE}">
      <dgm:prSet/>
      <dgm:spPr/>
      <dgm:t>
        <a:bodyPr/>
        <a:lstStyle/>
        <a:p>
          <a:endParaRPr lang="en-US"/>
        </a:p>
      </dgm:t>
    </dgm:pt>
    <dgm:pt modelId="{469EEA64-A442-447C-8BC6-EACA33FB2812}">
      <dgm:prSet/>
      <dgm:spPr/>
      <dgm:t>
        <a:bodyPr/>
        <a:lstStyle/>
        <a:p>
          <a:r>
            <a:rPr lang="en-US"/>
            <a:t>Say Yes and Meet them </a:t>
          </a:r>
        </a:p>
      </dgm:t>
    </dgm:pt>
    <dgm:pt modelId="{1C8A8ED0-CBA3-4E31-B7E9-745C50B35C25}" type="parTrans" cxnId="{979A905A-0CB3-4FC9-939D-A35C37038B88}">
      <dgm:prSet/>
      <dgm:spPr/>
      <dgm:t>
        <a:bodyPr/>
        <a:lstStyle/>
        <a:p>
          <a:endParaRPr lang="en-US"/>
        </a:p>
      </dgm:t>
    </dgm:pt>
    <dgm:pt modelId="{9450535E-0F30-4630-8CF7-2583B1F0BEEF}" type="sibTrans" cxnId="{979A905A-0CB3-4FC9-939D-A35C37038B88}">
      <dgm:prSet/>
      <dgm:spPr/>
      <dgm:t>
        <a:bodyPr/>
        <a:lstStyle/>
        <a:p>
          <a:endParaRPr lang="en-US"/>
        </a:p>
      </dgm:t>
    </dgm:pt>
    <dgm:pt modelId="{35B89E2F-6F50-4FD4-8BE4-B4E139FD73CA}">
      <dgm:prSet/>
      <dgm:spPr/>
      <dgm:t>
        <a:bodyPr/>
        <a:lstStyle/>
        <a:p>
          <a:r>
            <a:rPr lang="en-US" dirty="0"/>
            <a:t>Yes, and double-check</a:t>
          </a:r>
        </a:p>
      </dgm:t>
    </dgm:pt>
    <dgm:pt modelId="{A6E2A9AF-C7C2-4006-9E67-77B93D147466}" type="parTrans" cxnId="{1BBC0099-BA7D-4008-AF8C-AD1012EFF927}">
      <dgm:prSet/>
      <dgm:spPr/>
      <dgm:t>
        <a:bodyPr/>
        <a:lstStyle/>
        <a:p>
          <a:endParaRPr lang="en-US"/>
        </a:p>
      </dgm:t>
    </dgm:pt>
    <dgm:pt modelId="{3D5E4094-2C6D-4C25-ABA3-DEFC707DC0EE}" type="sibTrans" cxnId="{1BBC0099-BA7D-4008-AF8C-AD1012EFF927}">
      <dgm:prSet/>
      <dgm:spPr/>
      <dgm:t>
        <a:bodyPr/>
        <a:lstStyle/>
        <a:p>
          <a:endParaRPr lang="en-US"/>
        </a:p>
      </dgm:t>
    </dgm:pt>
    <dgm:pt modelId="{474D51AF-F679-4AD0-93E3-A36FF72E64E2}">
      <dgm:prSet/>
      <dgm:spPr/>
      <dgm:t>
        <a:bodyPr/>
        <a:lstStyle/>
        <a:p>
          <a:r>
            <a:rPr lang="en-US"/>
            <a:t>Say Yes and double-check with your Parents</a:t>
          </a:r>
        </a:p>
      </dgm:t>
    </dgm:pt>
    <dgm:pt modelId="{CC1F8B11-8ACC-4973-ABE5-E991A50A41F8}" type="parTrans" cxnId="{172112B6-6546-48BF-A713-AA6AB710B9EA}">
      <dgm:prSet/>
      <dgm:spPr/>
      <dgm:t>
        <a:bodyPr/>
        <a:lstStyle/>
        <a:p>
          <a:endParaRPr lang="en-US"/>
        </a:p>
      </dgm:t>
    </dgm:pt>
    <dgm:pt modelId="{DC0A55D0-267B-4FE6-854E-B5AA77872ECD}" type="sibTrans" cxnId="{172112B6-6546-48BF-A713-AA6AB710B9EA}">
      <dgm:prSet/>
      <dgm:spPr/>
      <dgm:t>
        <a:bodyPr/>
        <a:lstStyle/>
        <a:p>
          <a:endParaRPr lang="en-US"/>
        </a:p>
      </dgm:t>
    </dgm:pt>
    <dgm:pt modelId="{E6E0614C-8AE8-4299-9B86-A3561074F185}">
      <dgm:prSet/>
      <dgm:spPr/>
      <dgm:t>
        <a:bodyPr/>
        <a:lstStyle/>
        <a:p>
          <a:r>
            <a:rPr lang="en-US"/>
            <a:t>Tell</a:t>
          </a:r>
        </a:p>
      </dgm:t>
    </dgm:pt>
    <dgm:pt modelId="{4C0FC425-A70B-4C09-894C-F9246E631F52}" type="parTrans" cxnId="{7484D66A-D3CC-4135-8330-CE18881692C3}">
      <dgm:prSet/>
      <dgm:spPr/>
      <dgm:t>
        <a:bodyPr/>
        <a:lstStyle/>
        <a:p>
          <a:endParaRPr lang="en-US"/>
        </a:p>
      </dgm:t>
    </dgm:pt>
    <dgm:pt modelId="{D85CC5FF-98C1-4241-8142-7F98227AAA84}" type="sibTrans" cxnId="{7484D66A-D3CC-4135-8330-CE18881692C3}">
      <dgm:prSet/>
      <dgm:spPr/>
      <dgm:t>
        <a:bodyPr/>
        <a:lstStyle/>
        <a:p>
          <a:endParaRPr lang="en-US"/>
        </a:p>
      </dgm:t>
    </dgm:pt>
    <dgm:pt modelId="{DF66828D-5D7F-41AD-8BF3-BA85B45FFD59}">
      <dgm:prSet/>
      <dgm:spPr/>
      <dgm:t>
        <a:bodyPr/>
        <a:lstStyle/>
        <a:p>
          <a:r>
            <a:rPr lang="en-US" dirty="0"/>
            <a:t>Tell them you are sorry, but you can’t meet them as you don’t know them</a:t>
          </a:r>
        </a:p>
      </dgm:t>
    </dgm:pt>
    <dgm:pt modelId="{4CB487B8-1336-4BAE-AAAF-90A7E90F1CC1}" type="parTrans" cxnId="{A951121F-2618-4039-8BB7-A8521E541AA3}">
      <dgm:prSet/>
      <dgm:spPr/>
      <dgm:t>
        <a:bodyPr/>
        <a:lstStyle/>
        <a:p>
          <a:endParaRPr lang="en-US"/>
        </a:p>
      </dgm:t>
    </dgm:pt>
    <dgm:pt modelId="{71220CC9-666A-4175-A3C7-C9FB63EF54DF}" type="sibTrans" cxnId="{A951121F-2618-4039-8BB7-A8521E541AA3}">
      <dgm:prSet/>
      <dgm:spPr/>
      <dgm:t>
        <a:bodyPr/>
        <a:lstStyle/>
        <a:p>
          <a:endParaRPr lang="en-US"/>
        </a:p>
      </dgm:t>
    </dgm:pt>
    <dgm:pt modelId="{C9579CB0-2CB9-41B5-9CBC-49749AF545CC}" type="pres">
      <dgm:prSet presAssocID="{240563D6-F585-4448-864B-4C0881BBFF62}" presName="Name0" presStyleCnt="0">
        <dgm:presLayoutVars>
          <dgm:dir/>
          <dgm:animLvl val="lvl"/>
          <dgm:resizeHandles val="exact"/>
        </dgm:presLayoutVars>
      </dgm:prSet>
      <dgm:spPr/>
    </dgm:pt>
    <dgm:pt modelId="{93646194-25DD-4E91-9D93-BB88E873C7E1}" type="pres">
      <dgm:prSet presAssocID="{A1E2C20D-E209-4D79-9DFA-288EA6C42CB2}" presName="linNode" presStyleCnt="0"/>
      <dgm:spPr/>
    </dgm:pt>
    <dgm:pt modelId="{42A6C9A9-0427-44EB-A34F-1799697B65C7}" type="pres">
      <dgm:prSet presAssocID="{A1E2C20D-E209-4D79-9DFA-288EA6C42CB2}" presName="parentText" presStyleLbl="solidFgAcc1" presStyleIdx="0" presStyleCnt="4">
        <dgm:presLayoutVars>
          <dgm:chMax val="1"/>
          <dgm:bulletEnabled/>
        </dgm:presLayoutVars>
      </dgm:prSet>
      <dgm:spPr/>
    </dgm:pt>
    <dgm:pt modelId="{B0AF67D6-97F3-4D8A-A428-2B4995CBF562}" type="pres">
      <dgm:prSet presAssocID="{A1E2C20D-E209-4D79-9DFA-288EA6C42CB2}" presName="descendantText" presStyleLbl="alignNode1" presStyleIdx="0" presStyleCnt="4">
        <dgm:presLayoutVars>
          <dgm:bulletEnabled/>
        </dgm:presLayoutVars>
      </dgm:prSet>
      <dgm:spPr/>
    </dgm:pt>
    <dgm:pt modelId="{25545DD5-C078-4835-A350-38DDA75CCB39}" type="pres">
      <dgm:prSet presAssocID="{E7012C2E-54E7-4DED-9471-2FCD0BC4835E}" presName="sp" presStyleCnt="0"/>
      <dgm:spPr/>
    </dgm:pt>
    <dgm:pt modelId="{F67631F1-4966-40C3-951E-43A8D23F9D8E}" type="pres">
      <dgm:prSet presAssocID="{7B359209-2840-4D7B-8446-302A978BC306}" presName="linNode" presStyleCnt="0"/>
      <dgm:spPr/>
    </dgm:pt>
    <dgm:pt modelId="{A6636583-B926-484C-9498-910C043FADB9}" type="pres">
      <dgm:prSet presAssocID="{7B359209-2840-4D7B-8446-302A978BC306}" presName="parentText" presStyleLbl="solidFgAcc1" presStyleIdx="1" presStyleCnt="4">
        <dgm:presLayoutVars>
          <dgm:chMax val="1"/>
          <dgm:bulletEnabled/>
        </dgm:presLayoutVars>
      </dgm:prSet>
      <dgm:spPr/>
    </dgm:pt>
    <dgm:pt modelId="{C6170AEA-9145-4B4C-B33C-11ACEEB1095C}" type="pres">
      <dgm:prSet presAssocID="{7B359209-2840-4D7B-8446-302A978BC306}" presName="descendantText" presStyleLbl="alignNode1" presStyleIdx="1" presStyleCnt="4">
        <dgm:presLayoutVars>
          <dgm:bulletEnabled/>
        </dgm:presLayoutVars>
      </dgm:prSet>
      <dgm:spPr/>
    </dgm:pt>
    <dgm:pt modelId="{433EC3C9-659D-4EFD-AC73-7B11DEFAE37A}" type="pres">
      <dgm:prSet presAssocID="{055545A5-392B-40D4-AB8B-262E20466763}" presName="sp" presStyleCnt="0"/>
      <dgm:spPr/>
    </dgm:pt>
    <dgm:pt modelId="{3AC35E25-AE11-4437-AC55-462AEFFC214B}" type="pres">
      <dgm:prSet presAssocID="{35B89E2F-6F50-4FD4-8BE4-B4E139FD73CA}" presName="linNode" presStyleCnt="0"/>
      <dgm:spPr/>
    </dgm:pt>
    <dgm:pt modelId="{AE2612DB-5534-46C0-ABD9-7E8348417A4A}" type="pres">
      <dgm:prSet presAssocID="{35B89E2F-6F50-4FD4-8BE4-B4E139FD73CA}" presName="parentText" presStyleLbl="solidFgAcc1" presStyleIdx="2" presStyleCnt="4">
        <dgm:presLayoutVars>
          <dgm:chMax val="1"/>
          <dgm:bulletEnabled/>
        </dgm:presLayoutVars>
      </dgm:prSet>
      <dgm:spPr/>
    </dgm:pt>
    <dgm:pt modelId="{554FAC43-8CD9-4401-A4F5-CCDC365FE796}" type="pres">
      <dgm:prSet presAssocID="{35B89E2F-6F50-4FD4-8BE4-B4E139FD73CA}" presName="descendantText" presStyleLbl="alignNode1" presStyleIdx="2" presStyleCnt="4">
        <dgm:presLayoutVars>
          <dgm:bulletEnabled/>
        </dgm:presLayoutVars>
      </dgm:prSet>
      <dgm:spPr/>
    </dgm:pt>
    <dgm:pt modelId="{C9CA8132-64DC-4A21-BBD0-88A39A78447F}" type="pres">
      <dgm:prSet presAssocID="{3D5E4094-2C6D-4C25-ABA3-DEFC707DC0EE}" presName="sp" presStyleCnt="0"/>
      <dgm:spPr/>
    </dgm:pt>
    <dgm:pt modelId="{F96C57B0-6D59-47BA-AF13-4A32D473A035}" type="pres">
      <dgm:prSet presAssocID="{E6E0614C-8AE8-4299-9B86-A3561074F185}" presName="linNode" presStyleCnt="0"/>
      <dgm:spPr/>
    </dgm:pt>
    <dgm:pt modelId="{6D0074FA-376A-46D5-85ED-7C6AF4A4E773}" type="pres">
      <dgm:prSet presAssocID="{E6E0614C-8AE8-4299-9B86-A3561074F185}" presName="parentText" presStyleLbl="solidFgAcc1" presStyleIdx="3" presStyleCnt="4">
        <dgm:presLayoutVars>
          <dgm:chMax val="1"/>
          <dgm:bulletEnabled/>
        </dgm:presLayoutVars>
      </dgm:prSet>
      <dgm:spPr/>
    </dgm:pt>
    <dgm:pt modelId="{3410CE50-B3EE-4BE0-9589-A5E718DEA1D0}" type="pres">
      <dgm:prSet presAssocID="{E6E0614C-8AE8-4299-9B86-A3561074F185}" presName="descendantText" presStyleLbl="alignNode1" presStyleIdx="3" presStyleCnt="4">
        <dgm:presLayoutVars>
          <dgm:bulletEnabled/>
        </dgm:presLayoutVars>
      </dgm:prSet>
      <dgm:spPr/>
    </dgm:pt>
  </dgm:ptLst>
  <dgm:cxnLst>
    <dgm:cxn modelId="{DAEB9D17-85FE-448D-8ADA-AC5A5D5D0611}" srcId="{A1E2C20D-E209-4D79-9DFA-288EA6C42CB2}" destId="{E81CF333-5329-4174-8950-6C80E31B3744}" srcOrd="0" destOrd="0" parTransId="{B1A798E1-FDE0-4EAC-A7FE-01C42E7D131A}" sibTransId="{B5475506-7D8A-4CB1-B3C6-E89FBD20920D}"/>
    <dgm:cxn modelId="{A951121F-2618-4039-8BB7-A8521E541AA3}" srcId="{E6E0614C-8AE8-4299-9B86-A3561074F185}" destId="{DF66828D-5D7F-41AD-8BF3-BA85B45FFD59}" srcOrd="0" destOrd="0" parTransId="{4CB487B8-1336-4BAE-AAAF-90A7E90F1CC1}" sibTransId="{71220CC9-666A-4175-A3C7-C9FB63EF54DF}"/>
    <dgm:cxn modelId="{EB649D66-89CF-4CC6-BEFC-E4065337FA63}" type="presOf" srcId="{A1E2C20D-E209-4D79-9DFA-288EA6C42CB2}" destId="{42A6C9A9-0427-44EB-A34F-1799697B65C7}" srcOrd="0" destOrd="0" presId="urn:microsoft.com/office/officeart/2016/7/layout/VerticalHollowActionList"/>
    <dgm:cxn modelId="{7484D66A-D3CC-4135-8330-CE18881692C3}" srcId="{240563D6-F585-4448-864B-4C0881BBFF62}" destId="{E6E0614C-8AE8-4299-9B86-A3561074F185}" srcOrd="3" destOrd="0" parTransId="{4C0FC425-A70B-4C09-894C-F9246E631F52}" sibTransId="{D85CC5FF-98C1-4241-8142-7F98227AAA84}"/>
    <dgm:cxn modelId="{31ED7B4E-DDC5-44CE-8130-710A8165C05D}" type="presOf" srcId="{DF66828D-5D7F-41AD-8BF3-BA85B45FFD59}" destId="{3410CE50-B3EE-4BE0-9589-A5E718DEA1D0}" srcOrd="0" destOrd="0" presId="urn:microsoft.com/office/officeart/2016/7/layout/VerticalHollowActionList"/>
    <dgm:cxn modelId="{28546C75-5C75-4E87-9EB2-FF2C0444B724}" type="presOf" srcId="{240563D6-F585-4448-864B-4C0881BBFF62}" destId="{C9579CB0-2CB9-41B5-9CBC-49749AF545CC}" srcOrd="0" destOrd="0" presId="urn:microsoft.com/office/officeart/2016/7/layout/VerticalHollowActionList"/>
    <dgm:cxn modelId="{979A905A-0CB3-4FC9-939D-A35C37038B88}" srcId="{7B359209-2840-4D7B-8446-302A978BC306}" destId="{469EEA64-A442-447C-8BC6-EACA33FB2812}" srcOrd="0" destOrd="0" parTransId="{1C8A8ED0-CBA3-4E31-B7E9-745C50B35C25}" sibTransId="{9450535E-0F30-4630-8CF7-2583B1F0BEEF}"/>
    <dgm:cxn modelId="{A399068F-5917-4D98-8EF9-10FAECDDA2BD}" type="presOf" srcId="{E81CF333-5329-4174-8950-6C80E31B3744}" destId="{B0AF67D6-97F3-4D8A-A428-2B4995CBF562}" srcOrd="0" destOrd="0" presId="urn:microsoft.com/office/officeart/2016/7/layout/VerticalHollowActionList"/>
    <dgm:cxn modelId="{CF566298-F566-4478-878C-9C1332D745B6}" type="presOf" srcId="{474D51AF-F679-4AD0-93E3-A36FF72E64E2}" destId="{554FAC43-8CD9-4401-A4F5-CCDC365FE796}" srcOrd="0" destOrd="0" presId="urn:microsoft.com/office/officeart/2016/7/layout/VerticalHollowActionList"/>
    <dgm:cxn modelId="{1BBC0099-BA7D-4008-AF8C-AD1012EFF927}" srcId="{240563D6-F585-4448-864B-4C0881BBFF62}" destId="{35B89E2F-6F50-4FD4-8BE4-B4E139FD73CA}" srcOrd="2" destOrd="0" parTransId="{A6E2A9AF-C7C2-4006-9E67-77B93D147466}" sibTransId="{3D5E4094-2C6D-4C25-ABA3-DEFC707DC0EE}"/>
    <dgm:cxn modelId="{6C96AF9B-D07C-402E-9FBC-03F9E47D3334}" srcId="{240563D6-F585-4448-864B-4C0881BBFF62}" destId="{A1E2C20D-E209-4D79-9DFA-288EA6C42CB2}" srcOrd="0" destOrd="0" parTransId="{0D585669-584C-48E3-8752-C084411FB429}" sibTransId="{E7012C2E-54E7-4DED-9471-2FCD0BC4835E}"/>
    <dgm:cxn modelId="{BE931EB2-6C40-40AC-8886-D52547D0C9DD}" type="presOf" srcId="{469EEA64-A442-447C-8BC6-EACA33FB2812}" destId="{C6170AEA-9145-4B4C-B33C-11ACEEB1095C}" srcOrd="0" destOrd="0" presId="urn:microsoft.com/office/officeart/2016/7/layout/VerticalHollowActionList"/>
    <dgm:cxn modelId="{172112B6-6546-48BF-A713-AA6AB710B9EA}" srcId="{35B89E2F-6F50-4FD4-8BE4-B4E139FD73CA}" destId="{474D51AF-F679-4AD0-93E3-A36FF72E64E2}" srcOrd="0" destOrd="0" parTransId="{CC1F8B11-8ACC-4973-ABE5-E991A50A41F8}" sibTransId="{DC0A55D0-267B-4FE6-854E-B5AA77872ECD}"/>
    <dgm:cxn modelId="{610718B7-D948-4667-948E-7FA78D151F29}" type="presOf" srcId="{35B89E2F-6F50-4FD4-8BE4-B4E139FD73CA}" destId="{AE2612DB-5534-46C0-ABD9-7E8348417A4A}" srcOrd="0" destOrd="0" presId="urn:microsoft.com/office/officeart/2016/7/layout/VerticalHollowActionList"/>
    <dgm:cxn modelId="{20C9C5C0-D33E-4847-9427-5E3AC7D226DE}" srcId="{240563D6-F585-4448-864B-4C0881BBFF62}" destId="{7B359209-2840-4D7B-8446-302A978BC306}" srcOrd="1" destOrd="0" parTransId="{00B6338E-F116-44E1-A238-753D1BC3648F}" sibTransId="{055545A5-392B-40D4-AB8B-262E20466763}"/>
    <dgm:cxn modelId="{6DB2B4CC-FF90-4733-8434-830FAC3691EF}" type="presOf" srcId="{E6E0614C-8AE8-4299-9B86-A3561074F185}" destId="{6D0074FA-376A-46D5-85ED-7C6AF4A4E773}" srcOrd="0" destOrd="0" presId="urn:microsoft.com/office/officeart/2016/7/layout/VerticalHollowActionList"/>
    <dgm:cxn modelId="{144FD4EC-3265-49C5-9C5F-4D73A810AAA9}" type="presOf" srcId="{7B359209-2840-4D7B-8446-302A978BC306}" destId="{A6636583-B926-484C-9498-910C043FADB9}" srcOrd="0" destOrd="0" presId="urn:microsoft.com/office/officeart/2016/7/layout/VerticalHollowActionList"/>
    <dgm:cxn modelId="{76E332D6-6B42-4E83-BC00-3CD93146B6E8}" type="presParOf" srcId="{C9579CB0-2CB9-41B5-9CBC-49749AF545CC}" destId="{93646194-25DD-4E91-9D93-BB88E873C7E1}" srcOrd="0" destOrd="0" presId="urn:microsoft.com/office/officeart/2016/7/layout/VerticalHollowActionList"/>
    <dgm:cxn modelId="{73DC9140-E485-46E6-8DE0-324283BD56A6}" type="presParOf" srcId="{93646194-25DD-4E91-9D93-BB88E873C7E1}" destId="{42A6C9A9-0427-44EB-A34F-1799697B65C7}" srcOrd="0" destOrd="0" presId="urn:microsoft.com/office/officeart/2016/7/layout/VerticalHollowActionList"/>
    <dgm:cxn modelId="{96B52C4D-5497-4FA6-80B4-9E72B4F1B69E}" type="presParOf" srcId="{93646194-25DD-4E91-9D93-BB88E873C7E1}" destId="{B0AF67D6-97F3-4D8A-A428-2B4995CBF562}" srcOrd="1" destOrd="0" presId="urn:microsoft.com/office/officeart/2016/7/layout/VerticalHollowActionList"/>
    <dgm:cxn modelId="{528EA805-1D2B-448B-8444-E378B2009FEF}" type="presParOf" srcId="{C9579CB0-2CB9-41B5-9CBC-49749AF545CC}" destId="{25545DD5-C078-4835-A350-38DDA75CCB39}" srcOrd="1" destOrd="0" presId="urn:microsoft.com/office/officeart/2016/7/layout/VerticalHollowActionList"/>
    <dgm:cxn modelId="{E191459B-002F-48DC-857F-00121DBBC496}" type="presParOf" srcId="{C9579CB0-2CB9-41B5-9CBC-49749AF545CC}" destId="{F67631F1-4966-40C3-951E-43A8D23F9D8E}" srcOrd="2" destOrd="0" presId="urn:microsoft.com/office/officeart/2016/7/layout/VerticalHollowActionList"/>
    <dgm:cxn modelId="{F2E5A5D7-2FC9-4468-8D8B-D4760EC5C959}" type="presParOf" srcId="{F67631F1-4966-40C3-951E-43A8D23F9D8E}" destId="{A6636583-B926-484C-9498-910C043FADB9}" srcOrd="0" destOrd="0" presId="urn:microsoft.com/office/officeart/2016/7/layout/VerticalHollowActionList"/>
    <dgm:cxn modelId="{2666AA51-984E-45DB-9DEC-08A5902912AD}" type="presParOf" srcId="{F67631F1-4966-40C3-951E-43A8D23F9D8E}" destId="{C6170AEA-9145-4B4C-B33C-11ACEEB1095C}" srcOrd="1" destOrd="0" presId="urn:microsoft.com/office/officeart/2016/7/layout/VerticalHollowActionList"/>
    <dgm:cxn modelId="{1A327674-8E2F-4C92-9FF5-266B0DEFED3B}" type="presParOf" srcId="{C9579CB0-2CB9-41B5-9CBC-49749AF545CC}" destId="{433EC3C9-659D-4EFD-AC73-7B11DEFAE37A}" srcOrd="3" destOrd="0" presId="urn:microsoft.com/office/officeart/2016/7/layout/VerticalHollowActionList"/>
    <dgm:cxn modelId="{7AEA4A34-0273-4FAE-8431-377899DF7F2A}" type="presParOf" srcId="{C9579CB0-2CB9-41B5-9CBC-49749AF545CC}" destId="{3AC35E25-AE11-4437-AC55-462AEFFC214B}" srcOrd="4" destOrd="0" presId="urn:microsoft.com/office/officeart/2016/7/layout/VerticalHollowActionList"/>
    <dgm:cxn modelId="{3CC8DA1E-64D3-43F3-A322-9C3C3C035BAF}" type="presParOf" srcId="{3AC35E25-AE11-4437-AC55-462AEFFC214B}" destId="{AE2612DB-5534-46C0-ABD9-7E8348417A4A}" srcOrd="0" destOrd="0" presId="urn:microsoft.com/office/officeart/2016/7/layout/VerticalHollowActionList"/>
    <dgm:cxn modelId="{25731474-7CE7-4F9E-A72F-E7A80AA75CAE}" type="presParOf" srcId="{3AC35E25-AE11-4437-AC55-462AEFFC214B}" destId="{554FAC43-8CD9-4401-A4F5-CCDC365FE796}" srcOrd="1" destOrd="0" presId="urn:microsoft.com/office/officeart/2016/7/layout/VerticalHollowActionList"/>
    <dgm:cxn modelId="{AC0C5973-1D68-4591-A8F5-CA643F77AAF4}" type="presParOf" srcId="{C9579CB0-2CB9-41B5-9CBC-49749AF545CC}" destId="{C9CA8132-64DC-4A21-BBD0-88A39A78447F}" srcOrd="5" destOrd="0" presId="urn:microsoft.com/office/officeart/2016/7/layout/VerticalHollowActionList"/>
    <dgm:cxn modelId="{37E0B484-C5F8-4484-8734-609405EB7840}" type="presParOf" srcId="{C9579CB0-2CB9-41B5-9CBC-49749AF545CC}" destId="{F96C57B0-6D59-47BA-AF13-4A32D473A035}" srcOrd="6" destOrd="0" presId="urn:microsoft.com/office/officeart/2016/7/layout/VerticalHollowActionList"/>
    <dgm:cxn modelId="{CBB6E530-32F8-4582-B65F-0BA08FC534D3}" type="presParOf" srcId="{F96C57B0-6D59-47BA-AF13-4A32D473A035}" destId="{6D0074FA-376A-46D5-85ED-7C6AF4A4E773}" srcOrd="0" destOrd="0" presId="urn:microsoft.com/office/officeart/2016/7/layout/VerticalHollowActionList"/>
    <dgm:cxn modelId="{48379101-0D9E-437B-B7AC-EF38AC5451AC}" type="presParOf" srcId="{F96C57B0-6D59-47BA-AF13-4A32D473A035}" destId="{3410CE50-B3EE-4BE0-9589-A5E718DEA1D0}"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EED542-10FF-422A-B177-760E7158DD3E}"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64AF7CAD-3034-4242-9251-D639E29ED2F1}">
      <dgm:prSet/>
      <dgm:spPr/>
      <dgm:t>
        <a:bodyPr/>
        <a:lstStyle/>
        <a:p>
          <a:r>
            <a:rPr lang="en-GB"/>
            <a:t>Ask your friends what Games they play</a:t>
          </a:r>
          <a:endParaRPr lang="en-US"/>
        </a:p>
      </dgm:t>
    </dgm:pt>
    <dgm:pt modelId="{E35D1206-4069-4FB3-979A-0E20340E5B13}" type="parTrans" cxnId="{DE28F887-1AF8-4FD5-8DE6-4BE1D086CF32}">
      <dgm:prSet/>
      <dgm:spPr/>
      <dgm:t>
        <a:bodyPr/>
        <a:lstStyle/>
        <a:p>
          <a:endParaRPr lang="en-US"/>
        </a:p>
      </dgm:t>
    </dgm:pt>
    <dgm:pt modelId="{F26C6331-924B-4DD1-9734-8DABCC81CA39}" type="sibTrans" cxnId="{DE28F887-1AF8-4FD5-8DE6-4BE1D086CF32}">
      <dgm:prSet phldrT="01" phldr="0"/>
      <dgm:spPr/>
      <dgm:t>
        <a:bodyPr/>
        <a:lstStyle/>
        <a:p>
          <a:r>
            <a:rPr lang="en-US"/>
            <a:t>01</a:t>
          </a:r>
        </a:p>
      </dgm:t>
    </dgm:pt>
    <dgm:pt modelId="{A9A88A95-FB55-4481-985E-B5325A13F24F}">
      <dgm:prSet/>
      <dgm:spPr/>
      <dgm:t>
        <a:bodyPr/>
        <a:lstStyle/>
        <a:p>
          <a:r>
            <a:rPr lang="en-GB"/>
            <a:t>Search for games on trusted Websites</a:t>
          </a:r>
          <a:endParaRPr lang="en-US"/>
        </a:p>
      </dgm:t>
    </dgm:pt>
    <dgm:pt modelId="{E9DA91EF-E1BC-4EEF-ABB8-A014A2A67CB3}" type="parTrans" cxnId="{91CC8817-9845-4614-A63F-F590AA58A118}">
      <dgm:prSet/>
      <dgm:spPr/>
      <dgm:t>
        <a:bodyPr/>
        <a:lstStyle/>
        <a:p>
          <a:endParaRPr lang="en-US"/>
        </a:p>
      </dgm:t>
    </dgm:pt>
    <dgm:pt modelId="{12829388-8DAC-43D3-BAC6-10AAB260E83B}" type="sibTrans" cxnId="{91CC8817-9845-4614-A63F-F590AA58A118}">
      <dgm:prSet phldrT="02" phldr="0"/>
      <dgm:spPr/>
      <dgm:t>
        <a:bodyPr/>
        <a:lstStyle/>
        <a:p>
          <a:r>
            <a:rPr lang="en-US"/>
            <a:t>02</a:t>
          </a:r>
        </a:p>
      </dgm:t>
    </dgm:pt>
    <dgm:pt modelId="{EFD61F24-6127-4D5A-A995-B96E6C18AC7A}">
      <dgm:prSet/>
      <dgm:spPr/>
      <dgm:t>
        <a:bodyPr/>
        <a:lstStyle/>
        <a:p>
          <a:r>
            <a:rPr lang="en-GB"/>
            <a:t>Look for games that need to be downloaded</a:t>
          </a:r>
          <a:endParaRPr lang="en-US"/>
        </a:p>
      </dgm:t>
    </dgm:pt>
    <dgm:pt modelId="{6F99A842-5B37-4CE2-B940-1E0334D7DD3D}" type="parTrans" cxnId="{47A2B9DB-8037-4290-B2FB-917A242915E4}">
      <dgm:prSet/>
      <dgm:spPr/>
      <dgm:t>
        <a:bodyPr/>
        <a:lstStyle/>
        <a:p>
          <a:endParaRPr lang="en-US"/>
        </a:p>
      </dgm:t>
    </dgm:pt>
    <dgm:pt modelId="{7B8D5CB5-7FDA-4986-9F3B-557108C34D0B}" type="sibTrans" cxnId="{47A2B9DB-8037-4290-B2FB-917A242915E4}">
      <dgm:prSet phldrT="03" phldr="0"/>
      <dgm:spPr/>
      <dgm:t>
        <a:bodyPr/>
        <a:lstStyle/>
        <a:p>
          <a:r>
            <a:rPr lang="en-US"/>
            <a:t>03</a:t>
          </a:r>
        </a:p>
      </dgm:t>
    </dgm:pt>
    <dgm:pt modelId="{EF7A164F-40EF-4534-BCA1-A83E7552E035}" type="pres">
      <dgm:prSet presAssocID="{29EED542-10FF-422A-B177-760E7158DD3E}" presName="Name0" presStyleCnt="0">
        <dgm:presLayoutVars>
          <dgm:animLvl val="lvl"/>
          <dgm:resizeHandles val="exact"/>
        </dgm:presLayoutVars>
      </dgm:prSet>
      <dgm:spPr/>
    </dgm:pt>
    <dgm:pt modelId="{E0FD11E4-552F-450F-8D5B-E2334A3BEAB5}" type="pres">
      <dgm:prSet presAssocID="{64AF7CAD-3034-4242-9251-D639E29ED2F1}" presName="compositeNode" presStyleCnt="0">
        <dgm:presLayoutVars>
          <dgm:bulletEnabled val="1"/>
        </dgm:presLayoutVars>
      </dgm:prSet>
      <dgm:spPr/>
    </dgm:pt>
    <dgm:pt modelId="{EA145579-A453-4F1E-B62E-7089C55CF4A4}" type="pres">
      <dgm:prSet presAssocID="{64AF7CAD-3034-4242-9251-D639E29ED2F1}" presName="bgRect" presStyleLbl="alignNode1" presStyleIdx="0" presStyleCnt="3"/>
      <dgm:spPr/>
    </dgm:pt>
    <dgm:pt modelId="{9C945A79-5702-42F3-A81D-391EA4E89DD7}" type="pres">
      <dgm:prSet presAssocID="{F26C6331-924B-4DD1-9734-8DABCC81CA39}" presName="sibTransNodeRect" presStyleLbl="alignNode1" presStyleIdx="0" presStyleCnt="3">
        <dgm:presLayoutVars>
          <dgm:chMax val="0"/>
          <dgm:bulletEnabled val="1"/>
        </dgm:presLayoutVars>
      </dgm:prSet>
      <dgm:spPr/>
    </dgm:pt>
    <dgm:pt modelId="{D7D5D805-45F7-4758-B0E8-2E02C68D9B61}" type="pres">
      <dgm:prSet presAssocID="{64AF7CAD-3034-4242-9251-D639E29ED2F1}" presName="nodeRect" presStyleLbl="alignNode1" presStyleIdx="0" presStyleCnt="3">
        <dgm:presLayoutVars>
          <dgm:bulletEnabled val="1"/>
        </dgm:presLayoutVars>
      </dgm:prSet>
      <dgm:spPr/>
    </dgm:pt>
    <dgm:pt modelId="{B0DF9CD4-163E-4E86-AB2E-BA08BC6670F0}" type="pres">
      <dgm:prSet presAssocID="{F26C6331-924B-4DD1-9734-8DABCC81CA39}" presName="sibTrans" presStyleCnt="0"/>
      <dgm:spPr/>
    </dgm:pt>
    <dgm:pt modelId="{5540EE31-D997-4EB1-B3EB-6CF0B6C4D252}" type="pres">
      <dgm:prSet presAssocID="{A9A88A95-FB55-4481-985E-B5325A13F24F}" presName="compositeNode" presStyleCnt="0">
        <dgm:presLayoutVars>
          <dgm:bulletEnabled val="1"/>
        </dgm:presLayoutVars>
      </dgm:prSet>
      <dgm:spPr/>
    </dgm:pt>
    <dgm:pt modelId="{639F9C1E-C21F-42E3-86AE-BA940F5D3EC7}" type="pres">
      <dgm:prSet presAssocID="{A9A88A95-FB55-4481-985E-B5325A13F24F}" presName="bgRect" presStyleLbl="alignNode1" presStyleIdx="1" presStyleCnt="3"/>
      <dgm:spPr/>
    </dgm:pt>
    <dgm:pt modelId="{0DA726EC-8F60-4791-B7CE-5164B5A654A2}" type="pres">
      <dgm:prSet presAssocID="{12829388-8DAC-43D3-BAC6-10AAB260E83B}" presName="sibTransNodeRect" presStyleLbl="alignNode1" presStyleIdx="1" presStyleCnt="3">
        <dgm:presLayoutVars>
          <dgm:chMax val="0"/>
          <dgm:bulletEnabled val="1"/>
        </dgm:presLayoutVars>
      </dgm:prSet>
      <dgm:spPr/>
    </dgm:pt>
    <dgm:pt modelId="{6045A8B0-BC59-4D12-84DE-04BF9CFCE6B6}" type="pres">
      <dgm:prSet presAssocID="{A9A88A95-FB55-4481-985E-B5325A13F24F}" presName="nodeRect" presStyleLbl="alignNode1" presStyleIdx="1" presStyleCnt="3">
        <dgm:presLayoutVars>
          <dgm:bulletEnabled val="1"/>
        </dgm:presLayoutVars>
      </dgm:prSet>
      <dgm:spPr/>
    </dgm:pt>
    <dgm:pt modelId="{561F7ABA-1160-4579-832D-C41BD9368571}" type="pres">
      <dgm:prSet presAssocID="{12829388-8DAC-43D3-BAC6-10AAB260E83B}" presName="sibTrans" presStyleCnt="0"/>
      <dgm:spPr/>
    </dgm:pt>
    <dgm:pt modelId="{91AB813C-6A44-42D5-A85D-239653522AB3}" type="pres">
      <dgm:prSet presAssocID="{EFD61F24-6127-4D5A-A995-B96E6C18AC7A}" presName="compositeNode" presStyleCnt="0">
        <dgm:presLayoutVars>
          <dgm:bulletEnabled val="1"/>
        </dgm:presLayoutVars>
      </dgm:prSet>
      <dgm:spPr/>
    </dgm:pt>
    <dgm:pt modelId="{78FC457C-6393-4E1C-914B-0ADF2D51D273}" type="pres">
      <dgm:prSet presAssocID="{EFD61F24-6127-4D5A-A995-B96E6C18AC7A}" presName="bgRect" presStyleLbl="alignNode1" presStyleIdx="2" presStyleCnt="3"/>
      <dgm:spPr/>
    </dgm:pt>
    <dgm:pt modelId="{15CE2C98-5D41-43C5-BAA5-66A09A385A6E}" type="pres">
      <dgm:prSet presAssocID="{7B8D5CB5-7FDA-4986-9F3B-557108C34D0B}" presName="sibTransNodeRect" presStyleLbl="alignNode1" presStyleIdx="2" presStyleCnt="3">
        <dgm:presLayoutVars>
          <dgm:chMax val="0"/>
          <dgm:bulletEnabled val="1"/>
        </dgm:presLayoutVars>
      </dgm:prSet>
      <dgm:spPr/>
    </dgm:pt>
    <dgm:pt modelId="{9DFD1979-F5EC-47A3-9BC8-13DC82B3DB1E}" type="pres">
      <dgm:prSet presAssocID="{EFD61F24-6127-4D5A-A995-B96E6C18AC7A}" presName="nodeRect" presStyleLbl="alignNode1" presStyleIdx="2" presStyleCnt="3">
        <dgm:presLayoutVars>
          <dgm:bulletEnabled val="1"/>
        </dgm:presLayoutVars>
      </dgm:prSet>
      <dgm:spPr/>
    </dgm:pt>
  </dgm:ptLst>
  <dgm:cxnLst>
    <dgm:cxn modelId="{6E3DA606-15F5-4569-B210-527802C10A59}" type="presOf" srcId="{64AF7CAD-3034-4242-9251-D639E29ED2F1}" destId="{D7D5D805-45F7-4758-B0E8-2E02C68D9B61}" srcOrd="1" destOrd="0" presId="urn:microsoft.com/office/officeart/2016/7/layout/LinearBlockProcessNumbered"/>
    <dgm:cxn modelId="{5892D308-EA88-4A62-B768-202B5FD1D684}" type="presOf" srcId="{64AF7CAD-3034-4242-9251-D639E29ED2F1}" destId="{EA145579-A453-4F1E-B62E-7089C55CF4A4}" srcOrd="0" destOrd="0" presId="urn:microsoft.com/office/officeart/2016/7/layout/LinearBlockProcessNumbered"/>
    <dgm:cxn modelId="{E9C4C910-1E5B-4B28-81A6-E8D3A9FEB00F}" type="presOf" srcId="{12829388-8DAC-43D3-BAC6-10AAB260E83B}" destId="{0DA726EC-8F60-4791-B7CE-5164B5A654A2}" srcOrd="0" destOrd="0" presId="urn:microsoft.com/office/officeart/2016/7/layout/LinearBlockProcessNumbered"/>
    <dgm:cxn modelId="{91CC8817-9845-4614-A63F-F590AA58A118}" srcId="{29EED542-10FF-422A-B177-760E7158DD3E}" destId="{A9A88A95-FB55-4481-985E-B5325A13F24F}" srcOrd="1" destOrd="0" parTransId="{E9DA91EF-E1BC-4EEF-ABB8-A014A2A67CB3}" sibTransId="{12829388-8DAC-43D3-BAC6-10AAB260E83B}"/>
    <dgm:cxn modelId="{F9BC0129-B387-4A27-A428-9B5F479D9880}" type="presOf" srcId="{EFD61F24-6127-4D5A-A995-B96E6C18AC7A}" destId="{78FC457C-6393-4E1C-914B-0ADF2D51D273}" srcOrd="0" destOrd="0" presId="urn:microsoft.com/office/officeart/2016/7/layout/LinearBlockProcessNumbered"/>
    <dgm:cxn modelId="{B0A57644-C1C6-4CCF-9BAB-441C6F17F5F2}" type="presOf" srcId="{A9A88A95-FB55-4481-985E-B5325A13F24F}" destId="{6045A8B0-BC59-4D12-84DE-04BF9CFCE6B6}" srcOrd="1" destOrd="0" presId="urn:microsoft.com/office/officeart/2016/7/layout/LinearBlockProcessNumbered"/>
    <dgm:cxn modelId="{E32F304F-084F-4A5B-9C90-CBF32FA6B2F1}" type="presOf" srcId="{7B8D5CB5-7FDA-4986-9F3B-557108C34D0B}" destId="{15CE2C98-5D41-43C5-BAA5-66A09A385A6E}" srcOrd="0" destOrd="0" presId="urn:microsoft.com/office/officeart/2016/7/layout/LinearBlockProcessNumbered"/>
    <dgm:cxn modelId="{DE28F887-1AF8-4FD5-8DE6-4BE1D086CF32}" srcId="{29EED542-10FF-422A-B177-760E7158DD3E}" destId="{64AF7CAD-3034-4242-9251-D639E29ED2F1}" srcOrd="0" destOrd="0" parTransId="{E35D1206-4069-4FB3-979A-0E20340E5B13}" sibTransId="{F26C6331-924B-4DD1-9734-8DABCC81CA39}"/>
    <dgm:cxn modelId="{BCEB46A5-19B6-49EA-8FC4-13AF8AC91795}" type="presOf" srcId="{F26C6331-924B-4DD1-9734-8DABCC81CA39}" destId="{9C945A79-5702-42F3-A81D-391EA4E89DD7}" srcOrd="0" destOrd="0" presId="urn:microsoft.com/office/officeart/2016/7/layout/LinearBlockProcessNumbered"/>
    <dgm:cxn modelId="{39317FCC-393C-4EDF-AC1C-4AEDF5CB66DF}" type="presOf" srcId="{A9A88A95-FB55-4481-985E-B5325A13F24F}" destId="{639F9C1E-C21F-42E3-86AE-BA940F5D3EC7}" srcOrd="0" destOrd="0" presId="urn:microsoft.com/office/officeart/2016/7/layout/LinearBlockProcessNumbered"/>
    <dgm:cxn modelId="{47A2B9DB-8037-4290-B2FB-917A242915E4}" srcId="{29EED542-10FF-422A-B177-760E7158DD3E}" destId="{EFD61F24-6127-4D5A-A995-B96E6C18AC7A}" srcOrd="2" destOrd="0" parTransId="{6F99A842-5B37-4CE2-B940-1E0334D7DD3D}" sibTransId="{7B8D5CB5-7FDA-4986-9F3B-557108C34D0B}"/>
    <dgm:cxn modelId="{A832A0ED-9088-421B-AB4B-8E2E4D1C919E}" type="presOf" srcId="{EFD61F24-6127-4D5A-A995-B96E6C18AC7A}" destId="{9DFD1979-F5EC-47A3-9BC8-13DC82B3DB1E}" srcOrd="1" destOrd="0" presId="urn:microsoft.com/office/officeart/2016/7/layout/LinearBlockProcessNumbered"/>
    <dgm:cxn modelId="{77E966EF-4DAC-4FEF-8C28-562B0B417613}" type="presOf" srcId="{29EED542-10FF-422A-B177-760E7158DD3E}" destId="{EF7A164F-40EF-4534-BCA1-A83E7552E035}" srcOrd="0" destOrd="0" presId="urn:microsoft.com/office/officeart/2016/7/layout/LinearBlockProcessNumbered"/>
    <dgm:cxn modelId="{09415BD5-F47B-45AC-92E0-B1AA02DD9D25}" type="presParOf" srcId="{EF7A164F-40EF-4534-BCA1-A83E7552E035}" destId="{E0FD11E4-552F-450F-8D5B-E2334A3BEAB5}" srcOrd="0" destOrd="0" presId="urn:microsoft.com/office/officeart/2016/7/layout/LinearBlockProcessNumbered"/>
    <dgm:cxn modelId="{9C604B51-7925-4D13-AD08-DD6918BE0014}" type="presParOf" srcId="{E0FD11E4-552F-450F-8D5B-E2334A3BEAB5}" destId="{EA145579-A453-4F1E-B62E-7089C55CF4A4}" srcOrd="0" destOrd="0" presId="urn:microsoft.com/office/officeart/2016/7/layout/LinearBlockProcessNumbered"/>
    <dgm:cxn modelId="{1295FED6-DE94-4208-AE0E-FD0EC466B797}" type="presParOf" srcId="{E0FD11E4-552F-450F-8D5B-E2334A3BEAB5}" destId="{9C945A79-5702-42F3-A81D-391EA4E89DD7}" srcOrd="1" destOrd="0" presId="urn:microsoft.com/office/officeart/2016/7/layout/LinearBlockProcessNumbered"/>
    <dgm:cxn modelId="{10F9F2CD-507F-457A-AF05-5BB74F4447DC}" type="presParOf" srcId="{E0FD11E4-552F-450F-8D5B-E2334A3BEAB5}" destId="{D7D5D805-45F7-4758-B0E8-2E02C68D9B61}" srcOrd="2" destOrd="0" presId="urn:microsoft.com/office/officeart/2016/7/layout/LinearBlockProcessNumbered"/>
    <dgm:cxn modelId="{6C638146-CC31-4FF3-A077-280689FAC143}" type="presParOf" srcId="{EF7A164F-40EF-4534-BCA1-A83E7552E035}" destId="{B0DF9CD4-163E-4E86-AB2E-BA08BC6670F0}" srcOrd="1" destOrd="0" presId="urn:microsoft.com/office/officeart/2016/7/layout/LinearBlockProcessNumbered"/>
    <dgm:cxn modelId="{29FDBB8F-D43F-4ECB-A6AB-4AC42403E6B4}" type="presParOf" srcId="{EF7A164F-40EF-4534-BCA1-A83E7552E035}" destId="{5540EE31-D997-4EB1-B3EB-6CF0B6C4D252}" srcOrd="2" destOrd="0" presId="urn:microsoft.com/office/officeart/2016/7/layout/LinearBlockProcessNumbered"/>
    <dgm:cxn modelId="{C07AA474-9F1B-4836-A54A-B6BCA0FD619E}" type="presParOf" srcId="{5540EE31-D997-4EB1-B3EB-6CF0B6C4D252}" destId="{639F9C1E-C21F-42E3-86AE-BA940F5D3EC7}" srcOrd="0" destOrd="0" presId="urn:microsoft.com/office/officeart/2016/7/layout/LinearBlockProcessNumbered"/>
    <dgm:cxn modelId="{43EC1A3F-7E81-4F3A-BF11-AC920FF3D91E}" type="presParOf" srcId="{5540EE31-D997-4EB1-B3EB-6CF0B6C4D252}" destId="{0DA726EC-8F60-4791-B7CE-5164B5A654A2}" srcOrd="1" destOrd="0" presId="urn:microsoft.com/office/officeart/2016/7/layout/LinearBlockProcessNumbered"/>
    <dgm:cxn modelId="{FB4EAF92-B91E-49C7-891F-135140C8ADAA}" type="presParOf" srcId="{5540EE31-D997-4EB1-B3EB-6CF0B6C4D252}" destId="{6045A8B0-BC59-4D12-84DE-04BF9CFCE6B6}" srcOrd="2" destOrd="0" presId="urn:microsoft.com/office/officeart/2016/7/layout/LinearBlockProcessNumbered"/>
    <dgm:cxn modelId="{EB6859A3-0A42-4817-B99A-E37CB0278AFC}" type="presParOf" srcId="{EF7A164F-40EF-4534-BCA1-A83E7552E035}" destId="{561F7ABA-1160-4579-832D-C41BD9368571}" srcOrd="3" destOrd="0" presId="urn:microsoft.com/office/officeart/2016/7/layout/LinearBlockProcessNumbered"/>
    <dgm:cxn modelId="{E76FE4BA-FD01-4952-BB6C-FCBF91DACC7A}" type="presParOf" srcId="{EF7A164F-40EF-4534-BCA1-A83E7552E035}" destId="{91AB813C-6A44-42D5-A85D-239653522AB3}" srcOrd="4" destOrd="0" presId="urn:microsoft.com/office/officeart/2016/7/layout/LinearBlockProcessNumbered"/>
    <dgm:cxn modelId="{8A51FF69-332E-4A60-8043-CBA7CF3F548E}" type="presParOf" srcId="{91AB813C-6A44-42D5-A85D-239653522AB3}" destId="{78FC457C-6393-4E1C-914B-0ADF2D51D273}" srcOrd="0" destOrd="0" presId="urn:microsoft.com/office/officeart/2016/7/layout/LinearBlockProcessNumbered"/>
    <dgm:cxn modelId="{4B48475F-432A-47A1-ABCB-C88B6220551A}" type="presParOf" srcId="{91AB813C-6A44-42D5-A85D-239653522AB3}" destId="{15CE2C98-5D41-43C5-BAA5-66A09A385A6E}" srcOrd="1" destOrd="0" presId="urn:microsoft.com/office/officeart/2016/7/layout/LinearBlockProcessNumbered"/>
    <dgm:cxn modelId="{FC7C63A4-9C7A-49AB-891A-47B83DD3B0AE}" type="presParOf" srcId="{91AB813C-6A44-42D5-A85D-239653522AB3}" destId="{9DFD1979-F5EC-47A3-9BC8-13DC82B3DB1E}"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D7BF0-9F59-4690-AAED-BB021CAFDC65}">
      <dsp:nvSpPr>
        <dsp:cNvPr id="0" name=""/>
        <dsp:cNvSpPr/>
      </dsp:nvSpPr>
      <dsp:spPr>
        <a:xfrm>
          <a:off x="0" y="93131"/>
          <a:ext cx="6205912"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Meet</a:t>
          </a:r>
        </a:p>
      </dsp:txBody>
      <dsp:txXfrm>
        <a:off x="36296" y="129427"/>
        <a:ext cx="6133320" cy="670943"/>
      </dsp:txXfrm>
    </dsp:sp>
    <dsp:sp modelId="{41279465-95F7-444E-B0EF-740ACFC6B14C}">
      <dsp:nvSpPr>
        <dsp:cNvPr id="0" name=""/>
        <dsp:cNvSpPr/>
      </dsp:nvSpPr>
      <dsp:spPr>
        <a:xfrm>
          <a:off x="0" y="836666"/>
          <a:ext cx="6205912"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3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Meet them outside the shops; it’s a busy place so you’ll feel safe by yourself. </a:t>
          </a:r>
        </a:p>
      </dsp:txBody>
      <dsp:txXfrm>
        <a:off x="0" y="836666"/>
        <a:ext cx="6205912" cy="753997"/>
      </dsp:txXfrm>
    </dsp:sp>
    <dsp:sp modelId="{ABB9DEEE-ED68-4BF3-9494-243C65C79DF5}">
      <dsp:nvSpPr>
        <dsp:cNvPr id="0" name=""/>
        <dsp:cNvSpPr/>
      </dsp:nvSpPr>
      <dsp:spPr>
        <a:xfrm>
          <a:off x="0" y="1590664"/>
          <a:ext cx="6205912" cy="743535"/>
        </a:xfrm>
        <a:prstGeom prst="roundRect">
          <a:avLst/>
        </a:prstGeom>
        <a:solidFill>
          <a:schemeClr val="accent2">
            <a:hueOff val="-734215"/>
            <a:satOff val="552"/>
            <a:lumOff val="3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Let</a:t>
          </a:r>
        </a:p>
      </dsp:txBody>
      <dsp:txXfrm>
        <a:off x="36296" y="1626960"/>
        <a:ext cx="6133320" cy="670943"/>
      </dsp:txXfrm>
    </dsp:sp>
    <dsp:sp modelId="{157B9230-C750-4BE1-8C3D-EEAA43307A69}">
      <dsp:nvSpPr>
        <dsp:cNvPr id="0" name=""/>
        <dsp:cNvSpPr/>
      </dsp:nvSpPr>
      <dsp:spPr>
        <a:xfrm>
          <a:off x="0" y="2334199"/>
          <a:ext cx="6205912"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3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Let your parents / carers know straight away.</a:t>
          </a:r>
        </a:p>
      </dsp:txBody>
      <dsp:txXfrm>
        <a:off x="0" y="2334199"/>
        <a:ext cx="6205912" cy="753997"/>
      </dsp:txXfrm>
    </dsp:sp>
    <dsp:sp modelId="{B8992150-9C2E-4D29-AEBD-D29CEFF7C34D}">
      <dsp:nvSpPr>
        <dsp:cNvPr id="0" name=""/>
        <dsp:cNvSpPr/>
      </dsp:nvSpPr>
      <dsp:spPr>
        <a:xfrm>
          <a:off x="0" y="3088196"/>
          <a:ext cx="6205912" cy="743535"/>
        </a:xfrm>
        <a:prstGeom prst="roundRect">
          <a:avLst/>
        </a:prstGeom>
        <a:solidFill>
          <a:schemeClr val="accent2">
            <a:hueOff val="-1468431"/>
            <a:satOff val="1103"/>
            <a:lumOff val="6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Tell</a:t>
          </a:r>
        </a:p>
      </dsp:txBody>
      <dsp:txXfrm>
        <a:off x="36296" y="3124492"/>
        <a:ext cx="6133320" cy="670943"/>
      </dsp:txXfrm>
    </dsp:sp>
    <dsp:sp modelId="{D8162B14-8AC6-41C3-867D-3E89D24DD5F5}">
      <dsp:nvSpPr>
        <dsp:cNvPr id="0" name=""/>
        <dsp:cNvSpPr/>
      </dsp:nvSpPr>
      <dsp:spPr>
        <a:xfrm>
          <a:off x="0" y="3831731"/>
          <a:ext cx="6205912"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3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Tell them you’ll be there after school, and make sure your friends come with you. </a:t>
          </a:r>
        </a:p>
      </dsp:txBody>
      <dsp:txXfrm>
        <a:off x="0" y="3831731"/>
        <a:ext cx="6205912" cy="1090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D8E98-1D63-42BE-A7E5-37E19C816DE4}">
      <dsp:nvSpPr>
        <dsp:cNvPr id="0" name=""/>
        <dsp:cNvSpPr/>
      </dsp:nvSpPr>
      <dsp:spPr>
        <a:xfrm>
          <a:off x="1936" y="1401195"/>
          <a:ext cx="1536148" cy="215060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764" tIns="330200" rIns="119764" bIns="330200" numCol="1" spcCol="1270" anchor="t" anchorCtr="0">
          <a:noAutofit/>
        </a:bodyPr>
        <a:lstStyle/>
        <a:p>
          <a:pPr marL="0" lvl="0" indent="0" algn="ctr" defTabSz="533400">
            <a:lnSpc>
              <a:spcPct val="90000"/>
            </a:lnSpc>
            <a:spcBef>
              <a:spcPct val="0"/>
            </a:spcBef>
            <a:spcAft>
              <a:spcPct val="35000"/>
            </a:spcAft>
            <a:buNone/>
          </a:pPr>
          <a:r>
            <a:rPr lang="en-GB" sz="1200" b="1" kern="1200" dirty="0"/>
            <a:t>Tell them as much as they tell you because that is fair </a:t>
          </a:r>
          <a:endParaRPr lang="en-US" sz="1200" b="1" kern="1200" dirty="0"/>
        </a:p>
      </dsp:txBody>
      <dsp:txXfrm>
        <a:off x="1936" y="2218426"/>
        <a:ext cx="1536148" cy="1290365"/>
      </dsp:txXfrm>
    </dsp:sp>
    <dsp:sp modelId="{A9889DFD-4202-4358-9F60-785ECBF35093}">
      <dsp:nvSpPr>
        <dsp:cNvPr id="0" name=""/>
        <dsp:cNvSpPr/>
      </dsp:nvSpPr>
      <dsp:spPr>
        <a:xfrm>
          <a:off x="447419" y="1616256"/>
          <a:ext cx="645182" cy="64518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1" tIns="12700" rIns="50301"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41904" y="1710741"/>
        <a:ext cx="456212" cy="456212"/>
      </dsp:txXfrm>
    </dsp:sp>
    <dsp:sp modelId="{39AEC986-17D9-4ED2-8D21-94B099DF7912}">
      <dsp:nvSpPr>
        <dsp:cNvPr id="0" name=""/>
        <dsp:cNvSpPr/>
      </dsp:nvSpPr>
      <dsp:spPr>
        <a:xfrm>
          <a:off x="1936" y="3551732"/>
          <a:ext cx="1536148" cy="72"/>
        </a:xfrm>
        <a:prstGeom prst="rect">
          <a:avLst/>
        </a:prstGeom>
        <a:solidFill>
          <a:schemeClr val="accent5">
            <a:hueOff val="-218310"/>
            <a:satOff val="762"/>
            <a:lumOff val="-644"/>
            <a:alphaOff val="0"/>
          </a:schemeClr>
        </a:solidFill>
        <a:ln w="12700" cap="flat" cmpd="sng" algn="ctr">
          <a:solidFill>
            <a:schemeClr val="accent5">
              <a:hueOff val="-218310"/>
              <a:satOff val="762"/>
              <a:lumOff val="-6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673D4-37CE-44E8-89A8-0F995428BE85}">
      <dsp:nvSpPr>
        <dsp:cNvPr id="0" name=""/>
        <dsp:cNvSpPr/>
      </dsp:nvSpPr>
      <dsp:spPr>
        <a:xfrm>
          <a:off x="1691700" y="1401195"/>
          <a:ext cx="1536148" cy="2150608"/>
        </a:xfrm>
        <a:prstGeom prst="rect">
          <a:avLst/>
        </a:prstGeom>
        <a:solidFill>
          <a:schemeClr val="accent5">
            <a:tint val="40000"/>
            <a:alpha val="90000"/>
            <a:hueOff val="-465673"/>
            <a:satOff val="-1351"/>
            <a:lumOff val="-258"/>
            <a:alphaOff val="0"/>
          </a:schemeClr>
        </a:solidFill>
        <a:ln w="12700" cap="flat" cmpd="sng" algn="ctr">
          <a:solidFill>
            <a:schemeClr val="accent5">
              <a:tint val="40000"/>
              <a:alpha val="90000"/>
              <a:hueOff val="-465673"/>
              <a:satOff val="-1351"/>
              <a:lumOff val="-2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764" tIns="330200" rIns="119764" bIns="330200" numCol="1" spcCol="1270" anchor="t" anchorCtr="0">
          <a:noAutofit/>
        </a:bodyPr>
        <a:lstStyle/>
        <a:p>
          <a:pPr marL="0" lvl="0" indent="0" algn="ctr" defTabSz="533400">
            <a:lnSpc>
              <a:spcPct val="90000"/>
            </a:lnSpc>
            <a:spcBef>
              <a:spcPct val="0"/>
            </a:spcBef>
            <a:spcAft>
              <a:spcPct val="35000"/>
            </a:spcAft>
            <a:buNone/>
          </a:pPr>
          <a:r>
            <a:rPr lang="en-GB" sz="1200" b="1" kern="1200" dirty="0"/>
            <a:t>Make up fake information so they stop asking you </a:t>
          </a:r>
          <a:endParaRPr lang="en-US" sz="1200" b="1" kern="1200" dirty="0"/>
        </a:p>
      </dsp:txBody>
      <dsp:txXfrm>
        <a:off x="1691700" y="2218426"/>
        <a:ext cx="1536148" cy="1290365"/>
      </dsp:txXfrm>
    </dsp:sp>
    <dsp:sp modelId="{53D2981D-1270-457F-899A-B9C396495AFA}">
      <dsp:nvSpPr>
        <dsp:cNvPr id="0" name=""/>
        <dsp:cNvSpPr/>
      </dsp:nvSpPr>
      <dsp:spPr>
        <a:xfrm>
          <a:off x="2137183" y="1616256"/>
          <a:ext cx="645182" cy="645182"/>
        </a:xfrm>
        <a:prstGeom prst="ellipse">
          <a:avLst/>
        </a:prstGeom>
        <a:solidFill>
          <a:schemeClr val="accent5">
            <a:hueOff val="-436621"/>
            <a:satOff val="1524"/>
            <a:lumOff val="-1288"/>
            <a:alphaOff val="0"/>
          </a:schemeClr>
        </a:solidFill>
        <a:ln w="12700" cap="flat" cmpd="sng" algn="ctr">
          <a:solidFill>
            <a:schemeClr val="accent5">
              <a:hueOff val="-436621"/>
              <a:satOff val="1524"/>
              <a:lumOff val="-12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1" tIns="12700" rIns="50301" bIns="1270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231668" y="1710741"/>
        <a:ext cx="456212" cy="456212"/>
      </dsp:txXfrm>
    </dsp:sp>
    <dsp:sp modelId="{58972020-AB8A-4B7B-B76E-030A45F0E3CA}">
      <dsp:nvSpPr>
        <dsp:cNvPr id="0" name=""/>
        <dsp:cNvSpPr/>
      </dsp:nvSpPr>
      <dsp:spPr>
        <a:xfrm>
          <a:off x="1691700" y="3551732"/>
          <a:ext cx="1536148" cy="72"/>
        </a:xfrm>
        <a:prstGeom prst="rect">
          <a:avLst/>
        </a:prstGeom>
        <a:solidFill>
          <a:schemeClr val="accent5">
            <a:hueOff val="-654931"/>
            <a:satOff val="2286"/>
            <a:lumOff val="-1932"/>
            <a:alphaOff val="0"/>
          </a:schemeClr>
        </a:solidFill>
        <a:ln w="12700" cap="flat" cmpd="sng" algn="ctr">
          <a:solidFill>
            <a:schemeClr val="accent5">
              <a:hueOff val="-654931"/>
              <a:satOff val="2286"/>
              <a:lumOff val="-19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61441-75B3-46A0-B7E7-3F2FB63FA96A}">
      <dsp:nvSpPr>
        <dsp:cNvPr id="0" name=""/>
        <dsp:cNvSpPr/>
      </dsp:nvSpPr>
      <dsp:spPr>
        <a:xfrm>
          <a:off x="3381463" y="1401195"/>
          <a:ext cx="1536148" cy="2150608"/>
        </a:xfrm>
        <a:prstGeom prst="rect">
          <a:avLst/>
        </a:prstGeom>
        <a:solidFill>
          <a:schemeClr val="accent5">
            <a:tint val="40000"/>
            <a:alpha val="90000"/>
            <a:hueOff val="-931346"/>
            <a:satOff val="-2701"/>
            <a:lumOff val="-516"/>
            <a:alphaOff val="0"/>
          </a:schemeClr>
        </a:solidFill>
        <a:ln w="12700" cap="flat" cmpd="sng" algn="ctr">
          <a:solidFill>
            <a:schemeClr val="accent5">
              <a:tint val="40000"/>
              <a:alpha val="90000"/>
              <a:hueOff val="-931346"/>
              <a:satOff val="-2701"/>
              <a:lumOff val="-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764" tIns="330200" rIns="119764" bIns="330200" numCol="1" spcCol="1270" anchor="t" anchorCtr="0">
          <a:noAutofit/>
        </a:bodyPr>
        <a:lstStyle/>
        <a:p>
          <a:pPr marL="0" lvl="0" indent="0" algn="ctr" defTabSz="533400">
            <a:lnSpc>
              <a:spcPct val="90000"/>
            </a:lnSpc>
            <a:spcBef>
              <a:spcPct val="0"/>
            </a:spcBef>
            <a:spcAft>
              <a:spcPct val="35000"/>
            </a:spcAft>
            <a:buNone/>
          </a:pPr>
          <a:r>
            <a:rPr lang="en-GB" sz="1200" b="1" kern="1200" dirty="0"/>
            <a:t>Not share any Personal information</a:t>
          </a:r>
          <a:endParaRPr lang="en-US" sz="1200" b="1" kern="1200" dirty="0"/>
        </a:p>
      </dsp:txBody>
      <dsp:txXfrm>
        <a:off x="3381463" y="2218426"/>
        <a:ext cx="1536148" cy="1290365"/>
      </dsp:txXfrm>
    </dsp:sp>
    <dsp:sp modelId="{5D96FE0B-38CE-47A0-912E-6C8368046E7B}">
      <dsp:nvSpPr>
        <dsp:cNvPr id="0" name=""/>
        <dsp:cNvSpPr/>
      </dsp:nvSpPr>
      <dsp:spPr>
        <a:xfrm>
          <a:off x="3826947" y="1616256"/>
          <a:ext cx="645182" cy="645182"/>
        </a:xfrm>
        <a:prstGeom prst="ellipse">
          <a:avLst/>
        </a:prstGeom>
        <a:solidFill>
          <a:schemeClr val="accent5">
            <a:hueOff val="-873241"/>
            <a:satOff val="3048"/>
            <a:lumOff val="-2577"/>
            <a:alphaOff val="0"/>
          </a:schemeClr>
        </a:solidFill>
        <a:ln w="12700" cap="flat" cmpd="sng" algn="ctr">
          <a:solidFill>
            <a:schemeClr val="accent5">
              <a:hueOff val="-873241"/>
              <a:satOff val="3048"/>
              <a:lumOff val="-25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1" tIns="12700" rIns="50301"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3921432" y="1710741"/>
        <a:ext cx="456212" cy="456212"/>
      </dsp:txXfrm>
    </dsp:sp>
    <dsp:sp modelId="{05DE55F1-C583-4E64-9133-385204008198}">
      <dsp:nvSpPr>
        <dsp:cNvPr id="0" name=""/>
        <dsp:cNvSpPr/>
      </dsp:nvSpPr>
      <dsp:spPr>
        <a:xfrm>
          <a:off x="3381463" y="3551732"/>
          <a:ext cx="1536148" cy="72"/>
        </a:xfrm>
        <a:prstGeom prst="rect">
          <a:avLst/>
        </a:prstGeom>
        <a:solidFill>
          <a:schemeClr val="accent5">
            <a:hueOff val="-1091551"/>
            <a:satOff val="3810"/>
            <a:lumOff val="-3221"/>
            <a:alphaOff val="0"/>
          </a:schemeClr>
        </a:solidFill>
        <a:ln w="12700" cap="flat" cmpd="sng" algn="ctr">
          <a:solidFill>
            <a:schemeClr val="accent5">
              <a:hueOff val="-1091551"/>
              <a:satOff val="3810"/>
              <a:lumOff val="-32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49039F-83DB-44FB-A2A6-B51423EE3D2E}">
      <dsp:nvSpPr>
        <dsp:cNvPr id="0" name=""/>
        <dsp:cNvSpPr/>
      </dsp:nvSpPr>
      <dsp:spPr>
        <a:xfrm>
          <a:off x="5071227" y="1401195"/>
          <a:ext cx="1536148" cy="2150608"/>
        </a:xfrm>
        <a:prstGeom prst="rect">
          <a:avLst/>
        </a:prstGeom>
        <a:solidFill>
          <a:schemeClr val="accent5">
            <a:tint val="40000"/>
            <a:alpha val="90000"/>
            <a:hueOff val="-1397020"/>
            <a:satOff val="-4052"/>
            <a:lumOff val="-774"/>
            <a:alphaOff val="0"/>
          </a:schemeClr>
        </a:solidFill>
        <a:ln w="12700" cap="flat" cmpd="sng" algn="ctr">
          <a:solidFill>
            <a:schemeClr val="accent5">
              <a:tint val="40000"/>
              <a:alpha val="90000"/>
              <a:hueOff val="-1397020"/>
              <a:satOff val="-4052"/>
              <a:lumOff val="-7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764" tIns="330200" rIns="119764" bIns="330200" numCol="1" spcCol="1270" anchor="t" anchorCtr="0">
          <a:noAutofit/>
        </a:bodyPr>
        <a:lstStyle/>
        <a:p>
          <a:pPr marL="0" lvl="0" indent="0" algn="ctr" defTabSz="488950">
            <a:lnSpc>
              <a:spcPct val="90000"/>
            </a:lnSpc>
            <a:spcBef>
              <a:spcPct val="0"/>
            </a:spcBef>
            <a:spcAft>
              <a:spcPct val="35000"/>
            </a:spcAft>
            <a:buNone/>
          </a:pPr>
          <a:r>
            <a:rPr lang="en-GB" sz="1100" b="1" kern="1200" dirty="0"/>
            <a:t>Tell them where you live so you can meet up as it is safer</a:t>
          </a:r>
          <a:endParaRPr lang="en-US" sz="1100" b="1" kern="1200" dirty="0"/>
        </a:p>
      </dsp:txBody>
      <dsp:txXfrm>
        <a:off x="5071227" y="2218426"/>
        <a:ext cx="1536148" cy="1290365"/>
      </dsp:txXfrm>
    </dsp:sp>
    <dsp:sp modelId="{A3C473FB-B401-43F6-8FED-AE2C7EB3C884}">
      <dsp:nvSpPr>
        <dsp:cNvPr id="0" name=""/>
        <dsp:cNvSpPr/>
      </dsp:nvSpPr>
      <dsp:spPr>
        <a:xfrm>
          <a:off x="5516710" y="1616256"/>
          <a:ext cx="645182" cy="645182"/>
        </a:xfrm>
        <a:prstGeom prst="ellipse">
          <a:avLst/>
        </a:prstGeom>
        <a:solidFill>
          <a:schemeClr val="accent5">
            <a:hueOff val="-1309861"/>
            <a:satOff val="4572"/>
            <a:lumOff val="-3865"/>
            <a:alphaOff val="0"/>
          </a:schemeClr>
        </a:solidFill>
        <a:ln w="12700" cap="flat" cmpd="sng" algn="ctr">
          <a:solidFill>
            <a:schemeClr val="accent5">
              <a:hueOff val="-1309861"/>
              <a:satOff val="4572"/>
              <a:lumOff val="-38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1" tIns="12700" rIns="50301" bIns="12700"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5611195" y="1710741"/>
        <a:ext cx="456212" cy="456212"/>
      </dsp:txXfrm>
    </dsp:sp>
    <dsp:sp modelId="{B781633E-6044-48D6-B525-EBD7A6FF0A4D}">
      <dsp:nvSpPr>
        <dsp:cNvPr id="0" name=""/>
        <dsp:cNvSpPr/>
      </dsp:nvSpPr>
      <dsp:spPr>
        <a:xfrm>
          <a:off x="5071227" y="3551732"/>
          <a:ext cx="1536148" cy="72"/>
        </a:xfrm>
        <a:prstGeom prst="rect">
          <a:avLst/>
        </a:prstGeom>
        <a:solidFill>
          <a:schemeClr val="accent5">
            <a:hueOff val="-1528172"/>
            <a:satOff val="5334"/>
            <a:lumOff val="-4509"/>
            <a:alphaOff val="0"/>
          </a:schemeClr>
        </a:solidFill>
        <a:ln w="12700" cap="flat" cmpd="sng" algn="ctr">
          <a:solidFill>
            <a:schemeClr val="accent5">
              <a:hueOff val="-1528172"/>
              <a:satOff val="5334"/>
              <a:lumOff val="-45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5C41-7195-4D8F-A1AF-E7A878BB0F8E}">
      <dsp:nvSpPr>
        <dsp:cNvPr id="0" name=""/>
        <dsp:cNvSpPr/>
      </dsp:nvSpPr>
      <dsp:spPr>
        <a:xfrm>
          <a:off x="0" y="0"/>
          <a:ext cx="3136304" cy="23403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519" tIns="330200" rIns="244519" bIns="330200" numCol="1" spcCol="1270" anchor="t" anchorCtr="0">
          <a:noAutofit/>
        </a:bodyPr>
        <a:lstStyle/>
        <a:p>
          <a:pPr marL="0" lvl="0" indent="0" algn="l" defTabSz="755650">
            <a:lnSpc>
              <a:spcPct val="90000"/>
            </a:lnSpc>
            <a:spcBef>
              <a:spcPct val="0"/>
            </a:spcBef>
            <a:spcAft>
              <a:spcPct val="35000"/>
            </a:spcAft>
            <a:buNone/>
          </a:pPr>
          <a:r>
            <a:rPr lang="en-GB" sz="1700" kern="1200"/>
            <a:t>Say that you can’t share your password because it’s just for you.</a:t>
          </a:r>
          <a:endParaRPr lang="en-US" sz="1700" kern="1200"/>
        </a:p>
      </dsp:txBody>
      <dsp:txXfrm>
        <a:off x="0" y="889333"/>
        <a:ext cx="3136304" cy="1404210"/>
      </dsp:txXfrm>
    </dsp:sp>
    <dsp:sp modelId="{C6710DAC-698A-44A3-A8C4-B6DC1A8FFBE7}">
      <dsp:nvSpPr>
        <dsp:cNvPr id="0" name=""/>
        <dsp:cNvSpPr/>
      </dsp:nvSpPr>
      <dsp:spPr>
        <a:xfrm>
          <a:off x="1217099" y="234034"/>
          <a:ext cx="702105" cy="70210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39" tIns="12700" rIns="54739" bIns="12700"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1319920" y="336855"/>
        <a:ext cx="496463" cy="496463"/>
      </dsp:txXfrm>
    </dsp:sp>
    <dsp:sp modelId="{388B2EEC-47F9-4D34-A515-E54DE10C2904}">
      <dsp:nvSpPr>
        <dsp:cNvPr id="0" name=""/>
        <dsp:cNvSpPr/>
      </dsp:nvSpPr>
      <dsp:spPr>
        <a:xfrm>
          <a:off x="0" y="2340278"/>
          <a:ext cx="3136304"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DD6CB-D507-413F-BDF5-9CA11D25E4AD}">
      <dsp:nvSpPr>
        <dsp:cNvPr id="0" name=""/>
        <dsp:cNvSpPr/>
      </dsp:nvSpPr>
      <dsp:spPr>
        <a:xfrm>
          <a:off x="3449935" y="0"/>
          <a:ext cx="3136304" cy="234035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519" tIns="330200" rIns="244519" bIns="330200" numCol="1" spcCol="1270" anchor="t" anchorCtr="0">
          <a:noAutofit/>
        </a:bodyPr>
        <a:lstStyle/>
        <a:p>
          <a:pPr marL="0" lvl="0" indent="0" algn="l" defTabSz="755650">
            <a:lnSpc>
              <a:spcPct val="90000"/>
            </a:lnSpc>
            <a:spcBef>
              <a:spcPct val="0"/>
            </a:spcBef>
            <a:spcAft>
              <a:spcPct val="35000"/>
            </a:spcAft>
            <a:buNone/>
          </a:pPr>
          <a:r>
            <a:rPr lang="en-GB" sz="1700" kern="1200"/>
            <a:t>Make up a password and tell it to him/her, to keep them happy. </a:t>
          </a:r>
          <a:endParaRPr lang="en-US" sz="1700" kern="1200"/>
        </a:p>
      </dsp:txBody>
      <dsp:txXfrm>
        <a:off x="3449935" y="889333"/>
        <a:ext cx="3136304" cy="1404210"/>
      </dsp:txXfrm>
    </dsp:sp>
    <dsp:sp modelId="{443E4EB0-B4C2-4F12-83A9-4CFE13E6581A}">
      <dsp:nvSpPr>
        <dsp:cNvPr id="0" name=""/>
        <dsp:cNvSpPr/>
      </dsp:nvSpPr>
      <dsp:spPr>
        <a:xfrm>
          <a:off x="4667035" y="234034"/>
          <a:ext cx="702105" cy="702105"/>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39" tIns="12700" rIns="54739" bIns="12700"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a:off x="4769856" y="336855"/>
        <a:ext cx="496463" cy="496463"/>
      </dsp:txXfrm>
    </dsp:sp>
    <dsp:sp modelId="{44A22E39-4882-4104-BFD5-273243642368}">
      <dsp:nvSpPr>
        <dsp:cNvPr id="0" name=""/>
        <dsp:cNvSpPr/>
      </dsp:nvSpPr>
      <dsp:spPr>
        <a:xfrm>
          <a:off x="3449935" y="2340278"/>
          <a:ext cx="3136304"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D716C-B65F-4C96-B50B-DFCBF7D23D4B}">
      <dsp:nvSpPr>
        <dsp:cNvPr id="0" name=""/>
        <dsp:cNvSpPr/>
      </dsp:nvSpPr>
      <dsp:spPr>
        <a:xfrm>
          <a:off x="6899870" y="0"/>
          <a:ext cx="3136304" cy="23403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519" tIns="330200" rIns="244519" bIns="330200" numCol="1" spcCol="1270" anchor="t" anchorCtr="0">
          <a:noAutofit/>
        </a:bodyPr>
        <a:lstStyle/>
        <a:p>
          <a:pPr marL="0" lvl="0" indent="0" algn="l" defTabSz="755650">
            <a:lnSpc>
              <a:spcPct val="90000"/>
            </a:lnSpc>
            <a:spcBef>
              <a:spcPct val="0"/>
            </a:spcBef>
            <a:spcAft>
              <a:spcPct val="35000"/>
            </a:spcAft>
            <a:buNone/>
          </a:pPr>
          <a:r>
            <a:rPr lang="en-GB" sz="1700" kern="1200"/>
            <a:t>Share your password, they’re a good friend and you trust them.</a:t>
          </a:r>
          <a:endParaRPr lang="en-US" sz="1700" kern="1200"/>
        </a:p>
      </dsp:txBody>
      <dsp:txXfrm>
        <a:off x="6899870" y="889333"/>
        <a:ext cx="3136304" cy="1404210"/>
      </dsp:txXfrm>
    </dsp:sp>
    <dsp:sp modelId="{EA156949-5447-45DA-B046-58345F600FBE}">
      <dsp:nvSpPr>
        <dsp:cNvPr id="0" name=""/>
        <dsp:cNvSpPr/>
      </dsp:nvSpPr>
      <dsp:spPr>
        <a:xfrm>
          <a:off x="8116970" y="234034"/>
          <a:ext cx="702105" cy="702105"/>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39" tIns="12700" rIns="54739" bIns="12700"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a:off x="8219791" y="336855"/>
        <a:ext cx="496463" cy="496463"/>
      </dsp:txXfrm>
    </dsp:sp>
    <dsp:sp modelId="{A5C49317-A976-4CCD-8992-1498F1E9A2F3}">
      <dsp:nvSpPr>
        <dsp:cNvPr id="0" name=""/>
        <dsp:cNvSpPr/>
      </dsp:nvSpPr>
      <dsp:spPr>
        <a:xfrm>
          <a:off x="6899870" y="2340278"/>
          <a:ext cx="3136304"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1CF3-BB51-4805-9A42-57E936AFCFF9}">
      <dsp:nvSpPr>
        <dsp:cNvPr id="0" name=""/>
        <dsp:cNvSpPr/>
      </dsp:nvSpPr>
      <dsp:spPr>
        <a:xfrm>
          <a:off x="789" y="1028139"/>
          <a:ext cx="1856480" cy="5569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703" tIns="146703" rIns="146703" bIns="146703" numCol="1" spcCol="1270" anchor="ctr" anchorCtr="0">
          <a:noAutofit/>
        </a:bodyPr>
        <a:lstStyle/>
        <a:p>
          <a:pPr marL="0" lvl="0" indent="0" algn="ctr" defTabSz="844550">
            <a:lnSpc>
              <a:spcPct val="90000"/>
            </a:lnSpc>
            <a:spcBef>
              <a:spcPct val="0"/>
            </a:spcBef>
            <a:spcAft>
              <a:spcPct val="35000"/>
            </a:spcAft>
            <a:buNone/>
          </a:pPr>
          <a:r>
            <a:rPr lang="en-US" sz="1900" kern="1200"/>
            <a:t>Add</a:t>
          </a:r>
        </a:p>
      </dsp:txBody>
      <dsp:txXfrm>
        <a:off x="789" y="1028139"/>
        <a:ext cx="1856480" cy="556944"/>
      </dsp:txXfrm>
    </dsp:sp>
    <dsp:sp modelId="{154DBFA9-0D91-49B2-B3CF-FCD59174BE6D}">
      <dsp:nvSpPr>
        <dsp:cNvPr id="0" name=""/>
        <dsp:cNvSpPr/>
      </dsp:nvSpPr>
      <dsp:spPr>
        <a:xfrm>
          <a:off x="789" y="1585084"/>
          <a:ext cx="1856480" cy="25274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379" tIns="183379" rIns="183379" bIns="183379" numCol="1" spcCol="1270" anchor="t" anchorCtr="0">
          <a:noAutofit/>
        </a:bodyPr>
        <a:lstStyle/>
        <a:p>
          <a:pPr marL="0" lvl="0" indent="0" algn="l" defTabSz="622300">
            <a:lnSpc>
              <a:spcPct val="90000"/>
            </a:lnSpc>
            <a:spcBef>
              <a:spcPct val="0"/>
            </a:spcBef>
            <a:spcAft>
              <a:spcPct val="35000"/>
            </a:spcAft>
            <a:buNone/>
          </a:pPr>
          <a:r>
            <a:rPr lang="en-US" sz="1400" kern="1200" dirty="0"/>
            <a:t>Add them, it’s nice to have more friends. Add them, it’s nice to have more friends.</a:t>
          </a:r>
        </a:p>
      </dsp:txBody>
      <dsp:txXfrm>
        <a:off x="789" y="1585084"/>
        <a:ext cx="1856480" cy="2527475"/>
      </dsp:txXfrm>
    </dsp:sp>
    <dsp:sp modelId="{CCE8F2FC-19FF-45DC-B5C3-1AF8CC5CE327}">
      <dsp:nvSpPr>
        <dsp:cNvPr id="0" name=""/>
        <dsp:cNvSpPr/>
      </dsp:nvSpPr>
      <dsp:spPr>
        <a:xfrm>
          <a:off x="1965269" y="1028139"/>
          <a:ext cx="1856480" cy="55694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703" tIns="146703" rIns="146703" bIns="146703" numCol="1" spcCol="1270" anchor="ctr" anchorCtr="0">
          <a:noAutofit/>
        </a:bodyPr>
        <a:lstStyle/>
        <a:p>
          <a:pPr marL="0" lvl="0" indent="0" algn="ctr" defTabSz="844550">
            <a:lnSpc>
              <a:spcPct val="90000"/>
            </a:lnSpc>
            <a:spcBef>
              <a:spcPct val="0"/>
            </a:spcBef>
            <a:spcAft>
              <a:spcPct val="35000"/>
            </a:spcAft>
            <a:buNone/>
          </a:pPr>
          <a:r>
            <a:rPr lang="en-US" sz="1900" kern="1200"/>
            <a:t>Let</a:t>
          </a:r>
        </a:p>
      </dsp:txBody>
      <dsp:txXfrm>
        <a:off x="1965269" y="1028139"/>
        <a:ext cx="1856480" cy="556944"/>
      </dsp:txXfrm>
    </dsp:sp>
    <dsp:sp modelId="{591A8B43-4E4B-42FF-AE9B-C4A550A5B0F9}">
      <dsp:nvSpPr>
        <dsp:cNvPr id="0" name=""/>
        <dsp:cNvSpPr/>
      </dsp:nvSpPr>
      <dsp:spPr>
        <a:xfrm>
          <a:off x="1965269" y="1585084"/>
          <a:ext cx="1856480" cy="252747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379" tIns="183379" rIns="183379" bIns="183379" numCol="1" spcCol="1270" anchor="t" anchorCtr="0">
          <a:noAutofit/>
        </a:bodyPr>
        <a:lstStyle/>
        <a:p>
          <a:pPr marL="0" lvl="0" indent="0" algn="l" defTabSz="622300">
            <a:lnSpc>
              <a:spcPct val="90000"/>
            </a:lnSpc>
            <a:spcBef>
              <a:spcPct val="0"/>
            </a:spcBef>
            <a:spcAft>
              <a:spcPct val="35000"/>
            </a:spcAft>
            <a:buNone/>
          </a:pPr>
          <a:r>
            <a:rPr lang="en-US" sz="1400" kern="1200"/>
            <a:t>Let your parents or carers know, so they can check who it is.</a:t>
          </a:r>
        </a:p>
      </dsp:txBody>
      <dsp:txXfrm>
        <a:off x="1965269" y="1585084"/>
        <a:ext cx="1856480" cy="2527475"/>
      </dsp:txXfrm>
    </dsp:sp>
    <dsp:sp modelId="{BE0F817F-AA1E-463E-9D31-320B50011AB4}">
      <dsp:nvSpPr>
        <dsp:cNvPr id="0" name=""/>
        <dsp:cNvSpPr/>
      </dsp:nvSpPr>
      <dsp:spPr>
        <a:xfrm>
          <a:off x="3929750" y="1028139"/>
          <a:ext cx="1856480" cy="5569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703" tIns="146703" rIns="146703" bIns="146703" numCol="1" spcCol="1270" anchor="ctr" anchorCtr="0">
          <a:noAutofit/>
        </a:bodyPr>
        <a:lstStyle/>
        <a:p>
          <a:pPr marL="0" lvl="0" indent="0" algn="ctr" defTabSz="844550">
            <a:lnSpc>
              <a:spcPct val="90000"/>
            </a:lnSpc>
            <a:spcBef>
              <a:spcPct val="0"/>
            </a:spcBef>
            <a:spcAft>
              <a:spcPct val="35000"/>
            </a:spcAft>
            <a:buNone/>
          </a:pPr>
          <a:r>
            <a:rPr lang="en-US" sz="1900" kern="1200"/>
            <a:t>Ask</a:t>
          </a:r>
        </a:p>
      </dsp:txBody>
      <dsp:txXfrm>
        <a:off x="3929750" y="1028139"/>
        <a:ext cx="1856480" cy="556944"/>
      </dsp:txXfrm>
    </dsp:sp>
    <dsp:sp modelId="{4281D837-1B43-4F9F-A683-D65318317B37}">
      <dsp:nvSpPr>
        <dsp:cNvPr id="0" name=""/>
        <dsp:cNvSpPr/>
      </dsp:nvSpPr>
      <dsp:spPr>
        <a:xfrm>
          <a:off x="3929750" y="1585084"/>
          <a:ext cx="1856480" cy="252747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379" tIns="183379" rIns="183379" bIns="183379" numCol="1" spcCol="1270" anchor="t" anchorCtr="0">
          <a:noAutofit/>
        </a:bodyPr>
        <a:lstStyle/>
        <a:p>
          <a:pPr marL="0" lvl="0" indent="0" algn="l" defTabSz="622300">
            <a:lnSpc>
              <a:spcPct val="90000"/>
            </a:lnSpc>
            <a:spcBef>
              <a:spcPct val="0"/>
            </a:spcBef>
            <a:spcAft>
              <a:spcPct val="35000"/>
            </a:spcAft>
            <a:buNone/>
          </a:pPr>
          <a:r>
            <a:rPr lang="en-US" sz="1400" kern="1200"/>
            <a:t>Ask the unknown person a few questions first to get to know them. </a:t>
          </a:r>
        </a:p>
      </dsp:txBody>
      <dsp:txXfrm>
        <a:off x="3929750" y="1585084"/>
        <a:ext cx="1856480" cy="2527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74A9D-F786-4ED4-9699-79EC61222E2C}">
      <dsp:nvSpPr>
        <dsp:cNvPr id="0" name=""/>
        <dsp:cNvSpPr/>
      </dsp:nvSpPr>
      <dsp:spPr>
        <a:xfrm>
          <a:off x="0" y="428"/>
          <a:ext cx="9950103" cy="1003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DA6D4-84B4-48D6-ABA2-776CA1E33737}">
      <dsp:nvSpPr>
        <dsp:cNvPr id="0" name=""/>
        <dsp:cNvSpPr/>
      </dsp:nvSpPr>
      <dsp:spPr>
        <a:xfrm>
          <a:off x="303593" y="226242"/>
          <a:ext cx="551988" cy="55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0D5F6-EC02-4320-B6CF-821479735A2A}">
      <dsp:nvSpPr>
        <dsp:cNvPr id="0" name=""/>
        <dsp:cNvSpPr/>
      </dsp:nvSpPr>
      <dsp:spPr>
        <a:xfrm>
          <a:off x="1159176" y="428"/>
          <a:ext cx="8790926" cy="1003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16" tIns="106216" rIns="106216" bIns="106216" numCol="1" spcCol="1270" anchor="ctr" anchorCtr="0">
          <a:noAutofit/>
        </a:bodyPr>
        <a:lstStyle/>
        <a:p>
          <a:pPr marL="0" lvl="0" indent="0" algn="l" defTabSz="1111250">
            <a:lnSpc>
              <a:spcPct val="100000"/>
            </a:lnSpc>
            <a:spcBef>
              <a:spcPct val="0"/>
            </a:spcBef>
            <a:spcAft>
              <a:spcPct val="35000"/>
            </a:spcAft>
            <a:buNone/>
          </a:pPr>
          <a:r>
            <a:rPr lang="en-GB" sz="2500" kern="1200" dirty="0"/>
            <a:t>You eventually choose to take part and decide to apologise later.</a:t>
          </a:r>
          <a:endParaRPr lang="en-US" sz="2500" kern="1200" dirty="0"/>
        </a:p>
      </dsp:txBody>
      <dsp:txXfrm>
        <a:off x="1159176" y="428"/>
        <a:ext cx="8790926" cy="1003616"/>
      </dsp:txXfrm>
    </dsp:sp>
    <dsp:sp modelId="{25230089-B71D-4F15-A85E-8E91CE195FF5}">
      <dsp:nvSpPr>
        <dsp:cNvPr id="0" name=""/>
        <dsp:cNvSpPr/>
      </dsp:nvSpPr>
      <dsp:spPr>
        <a:xfrm>
          <a:off x="0" y="1254948"/>
          <a:ext cx="9950103" cy="1003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A7A27-828C-4CDC-8821-2CB71FF468F1}">
      <dsp:nvSpPr>
        <dsp:cNvPr id="0" name=""/>
        <dsp:cNvSpPr/>
      </dsp:nvSpPr>
      <dsp:spPr>
        <a:xfrm>
          <a:off x="303593" y="1480762"/>
          <a:ext cx="551988" cy="55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E1989-A420-4FE6-BE01-2D0E4E37604B}">
      <dsp:nvSpPr>
        <dsp:cNvPr id="0" name=""/>
        <dsp:cNvSpPr/>
      </dsp:nvSpPr>
      <dsp:spPr>
        <a:xfrm>
          <a:off x="1159176" y="1254948"/>
          <a:ext cx="8790926" cy="1003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16" tIns="106216" rIns="106216" bIns="106216" numCol="1" spcCol="1270" anchor="ctr" anchorCtr="0">
          <a:noAutofit/>
        </a:bodyPr>
        <a:lstStyle/>
        <a:p>
          <a:pPr marL="0" lvl="0" indent="0" algn="l" defTabSz="1111250">
            <a:lnSpc>
              <a:spcPct val="100000"/>
            </a:lnSpc>
            <a:spcBef>
              <a:spcPct val="0"/>
            </a:spcBef>
            <a:spcAft>
              <a:spcPct val="35000"/>
            </a:spcAft>
            <a:buNone/>
          </a:pPr>
          <a:r>
            <a:rPr lang="en-GB" sz="2500" kern="1200"/>
            <a:t>B. You do it without hesitation. You don’t want to be the only one who’s left out! </a:t>
          </a:r>
          <a:endParaRPr lang="en-US" sz="2500" kern="1200"/>
        </a:p>
      </dsp:txBody>
      <dsp:txXfrm>
        <a:off x="1159176" y="1254948"/>
        <a:ext cx="8790926" cy="1003616"/>
      </dsp:txXfrm>
    </dsp:sp>
    <dsp:sp modelId="{6A223C58-18CE-441D-BB9A-5C22E81F173E}">
      <dsp:nvSpPr>
        <dsp:cNvPr id="0" name=""/>
        <dsp:cNvSpPr/>
      </dsp:nvSpPr>
      <dsp:spPr>
        <a:xfrm>
          <a:off x="0" y="2509469"/>
          <a:ext cx="9950103" cy="1003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38B84-407B-444D-B393-7D6CE7BB67E1}">
      <dsp:nvSpPr>
        <dsp:cNvPr id="0" name=""/>
        <dsp:cNvSpPr/>
      </dsp:nvSpPr>
      <dsp:spPr>
        <a:xfrm>
          <a:off x="303593" y="2735282"/>
          <a:ext cx="551988" cy="55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1FBEA-CB8F-48D0-B53D-DD79ED9EBFDF}">
      <dsp:nvSpPr>
        <dsp:cNvPr id="0" name=""/>
        <dsp:cNvSpPr/>
      </dsp:nvSpPr>
      <dsp:spPr>
        <a:xfrm>
          <a:off x="1159176" y="2509469"/>
          <a:ext cx="8790926" cy="1003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16" tIns="106216" rIns="106216" bIns="106216" numCol="1" spcCol="1270" anchor="ctr" anchorCtr="0">
          <a:noAutofit/>
        </a:bodyPr>
        <a:lstStyle/>
        <a:p>
          <a:pPr marL="0" lvl="0" indent="0" algn="l" defTabSz="1111250">
            <a:lnSpc>
              <a:spcPct val="100000"/>
            </a:lnSpc>
            <a:spcBef>
              <a:spcPct val="0"/>
            </a:spcBef>
            <a:spcAft>
              <a:spcPct val="35000"/>
            </a:spcAft>
            <a:buNone/>
          </a:pPr>
          <a:r>
            <a:rPr lang="en-GB" sz="2500" kern="1200"/>
            <a:t>C. You decide not to take part </a:t>
          </a:r>
          <a:endParaRPr lang="en-US" sz="2500" kern="1200"/>
        </a:p>
      </dsp:txBody>
      <dsp:txXfrm>
        <a:off x="1159176" y="2509469"/>
        <a:ext cx="8790926" cy="1003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F67D6-97F3-4D8A-A428-2B4995CBF562}">
      <dsp:nvSpPr>
        <dsp:cNvPr id="0" name=""/>
        <dsp:cNvSpPr/>
      </dsp:nvSpPr>
      <dsp:spPr>
        <a:xfrm>
          <a:off x="1321862" y="2285"/>
          <a:ext cx="5287450" cy="118383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91" tIns="300694" rIns="102591" bIns="300694" numCol="1" spcCol="1270" anchor="ctr" anchorCtr="0">
          <a:noAutofit/>
        </a:bodyPr>
        <a:lstStyle/>
        <a:p>
          <a:pPr marL="0" lvl="0" indent="0" algn="l" defTabSz="800100">
            <a:lnSpc>
              <a:spcPct val="90000"/>
            </a:lnSpc>
            <a:spcBef>
              <a:spcPct val="0"/>
            </a:spcBef>
            <a:spcAft>
              <a:spcPct val="35000"/>
            </a:spcAft>
            <a:buNone/>
          </a:pPr>
          <a:r>
            <a:rPr lang="en-US" sz="1800" kern="1200" dirty="0"/>
            <a:t>Say Yes if your friend is also there</a:t>
          </a:r>
        </a:p>
      </dsp:txBody>
      <dsp:txXfrm>
        <a:off x="1321862" y="2285"/>
        <a:ext cx="5287450" cy="1183834"/>
      </dsp:txXfrm>
    </dsp:sp>
    <dsp:sp modelId="{42A6C9A9-0427-44EB-A34F-1799697B65C7}">
      <dsp:nvSpPr>
        <dsp:cNvPr id="0" name=""/>
        <dsp:cNvSpPr/>
      </dsp:nvSpPr>
      <dsp:spPr>
        <a:xfrm>
          <a:off x="0" y="2285"/>
          <a:ext cx="1321862" cy="1183834"/>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49" tIns="116937" rIns="69949" bIns="116937" numCol="1" spcCol="1270" anchor="ctr" anchorCtr="0">
          <a:noAutofit/>
        </a:bodyPr>
        <a:lstStyle/>
        <a:p>
          <a:pPr marL="0" lvl="0" indent="0" algn="ctr" defTabSz="977900">
            <a:lnSpc>
              <a:spcPct val="90000"/>
            </a:lnSpc>
            <a:spcBef>
              <a:spcPct val="0"/>
            </a:spcBef>
            <a:spcAft>
              <a:spcPct val="35000"/>
            </a:spcAft>
            <a:buNone/>
          </a:pPr>
          <a:r>
            <a:rPr lang="en-US" sz="2200" kern="1200"/>
            <a:t>Yes</a:t>
          </a:r>
        </a:p>
      </dsp:txBody>
      <dsp:txXfrm>
        <a:off x="0" y="2285"/>
        <a:ext cx="1321862" cy="1183834"/>
      </dsp:txXfrm>
    </dsp:sp>
    <dsp:sp modelId="{C6170AEA-9145-4B4C-B33C-11ACEEB1095C}">
      <dsp:nvSpPr>
        <dsp:cNvPr id="0" name=""/>
        <dsp:cNvSpPr/>
      </dsp:nvSpPr>
      <dsp:spPr>
        <a:xfrm>
          <a:off x="1321862" y="1257150"/>
          <a:ext cx="5287450" cy="1183834"/>
        </a:xfrm>
        <a:prstGeom prst="rect">
          <a:avLst/>
        </a:prstGeom>
        <a:solidFill>
          <a:schemeClr val="accent5">
            <a:hueOff val="-509391"/>
            <a:satOff val="1778"/>
            <a:lumOff val="-1503"/>
            <a:alphaOff val="0"/>
          </a:schemeClr>
        </a:solidFill>
        <a:ln w="12700" cap="flat" cmpd="sng" algn="ctr">
          <a:solidFill>
            <a:schemeClr val="accent5">
              <a:hueOff val="-509391"/>
              <a:satOff val="1778"/>
              <a:lumOff val="-15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91" tIns="300694" rIns="102591" bIns="300694" numCol="1" spcCol="1270" anchor="ctr" anchorCtr="0">
          <a:noAutofit/>
        </a:bodyPr>
        <a:lstStyle/>
        <a:p>
          <a:pPr marL="0" lvl="0" indent="0" algn="l" defTabSz="800100">
            <a:lnSpc>
              <a:spcPct val="90000"/>
            </a:lnSpc>
            <a:spcBef>
              <a:spcPct val="0"/>
            </a:spcBef>
            <a:spcAft>
              <a:spcPct val="35000"/>
            </a:spcAft>
            <a:buNone/>
          </a:pPr>
          <a:r>
            <a:rPr lang="en-US" sz="1800" kern="1200"/>
            <a:t>Say Yes and Meet them </a:t>
          </a:r>
        </a:p>
      </dsp:txBody>
      <dsp:txXfrm>
        <a:off x="1321862" y="1257150"/>
        <a:ext cx="5287450" cy="1183834"/>
      </dsp:txXfrm>
    </dsp:sp>
    <dsp:sp modelId="{A6636583-B926-484C-9498-910C043FADB9}">
      <dsp:nvSpPr>
        <dsp:cNvPr id="0" name=""/>
        <dsp:cNvSpPr/>
      </dsp:nvSpPr>
      <dsp:spPr>
        <a:xfrm>
          <a:off x="0" y="1257150"/>
          <a:ext cx="1321862" cy="1183834"/>
        </a:xfrm>
        <a:prstGeom prst="rect">
          <a:avLst/>
        </a:prstGeom>
        <a:solidFill>
          <a:schemeClr val="lt1">
            <a:hueOff val="0"/>
            <a:satOff val="0"/>
            <a:lumOff val="0"/>
            <a:alphaOff val="0"/>
          </a:schemeClr>
        </a:solidFill>
        <a:ln w="12700" cap="flat" cmpd="sng" algn="ctr">
          <a:solidFill>
            <a:schemeClr val="accent5">
              <a:hueOff val="-509391"/>
              <a:satOff val="1778"/>
              <a:lumOff val="-15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49" tIns="116937" rIns="69949" bIns="116937" numCol="1" spcCol="1270" anchor="ctr" anchorCtr="0">
          <a:noAutofit/>
        </a:bodyPr>
        <a:lstStyle/>
        <a:p>
          <a:pPr marL="0" lvl="0" indent="0" algn="ctr" defTabSz="977900">
            <a:lnSpc>
              <a:spcPct val="90000"/>
            </a:lnSpc>
            <a:spcBef>
              <a:spcPct val="0"/>
            </a:spcBef>
            <a:spcAft>
              <a:spcPct val="35000"/>
            </a:spcAft>
            <a:buNone/>
          </a:pPr>
          <a:r>
            <a:rPr lang="en-US" sz="2200" kern="1200" dirty="0"/>
            <a:t>Yes, and Meet</a:t>
          </a:r>
        </a:p>
      </dsp:txBody>
      <dsp:txXfrm>
        <a:off x="0" y="1257150"/>
        <a:ext cx="1321862" cy="1183834"/>
      </dsp:txXfrm>
    </dsp:sp>
    <dsp:sp modelId="{554FAC43-8CD9-4401-A4F5-CCDC365FE796}">
      <dsp:nvSpPr>
        <dsp:cNvPr id="0" name=""/>
        <dsp:cNvSpPr/>
      </dsp:nvSpPr>
      <dsp:spPr>
        <a:xfrm>
          <a:off x="1321862" y="2512015"/>
          <a:ext cx="5287450" cy="1183834"/>
        </a:xfrm>
        <a:prstGeom prst="rect">
          <a:avLst/>
        </a:prstGeom>
        <a:solidFill>
          <a:schemeClr val="accent5">
            <a:hueOff val="-1018781"/>
            <a:satOff val="3556"/>
            <a:lumOff val="-3006"/>
            <a:alphaOff val="0"/>
          </a:schemeClr>
        </a:solidFill>
        <a:ln w="12700" cap="flat" cmpd="sng" algn="ctr">
          <a:solidFill>
            <a:schemeClr val="accent5">
              <a:hueOff val="-1018781"/>
              <a:satOff val="3556"/>
              <a:lumOff val="-30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91" tIns="300694" rIns="102591" bIns="300694" numCol="1" spcCol="1270" anchor="ctr" anchorCtr="0">
          <a:noAutofit/>
        </a:bodyPr>
        <a:lstStyle/>
        <a:p>
          <a:pPr marL="0" lvl="0" indent="0" algn="l" defTabSz="800100">
            <a:lnSpc>
              <a:spcPct val="90000"/>
            </a:lnSpc>
            <a:spcBef>
              <a:spcPct val="0"/>
            </a:spcBef>
            <a:spcAft>
              <a:spcPct val="35000"/>
            </a:spcAft>
            <a:buNone/>
          </a:pPr>
          <a:r>
            <a:rPr lang="en-US" sz="1800" kern="1200"/>
            <a:t>Say Yes and double-check with your Parents</a:t>
          </a:r>
        </a:p>
      </dsp:txBody>
      <dsp:txXfrm>
        <a:off x="1321862" y="2512015"/>
        <a:ext cx="5287450" cy="1183834"/>
      </dsp:txXfrm>
    </dsp:sp>
    <dsp:sp modelId="{AE2612DB-5534-46C0-ABD9-7E8348417A4A}">
      <dsp:nvSpPr>
        <dsp:cNvPr id="0" name=""/>
        <dsp:cNvSpPr/>
      </dsp:nvSpPr>
      <dsp:spPr>
        <a:xfrm>
          <a:off x="0" y="2512015"/>
          <a:ext cx="1321862" cy="1183834"/>
        </a:xfrm>
        <a:prstGeom prst="rect">
          <a:avLst/>
        </a:prstGeom>
        <a:solidFill>
          <a:schemeClr val="lt1">
            <a:hueOff val="0"/>
            <a:satOff val="0"/>
            <a:lumOff val="0"/>
            <a:alphaOff val="0"/>
          </a:schemeClr>
        </a:solidFill>
        <a:ln w="12700" cap="flat" cmpd="sng" algn="ctr">
          <a:solidFill>
            <a:schemeClr val="accent5">
              <a:hueOff val="-1018781"/>
              <a:satOff val="3556"/>
              <a:lumOff val="-30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49" tIns="116937" rIns="69949" bIns="116937" numCol="1" spcCol="1270" anchor="ctr" anchorCtr="0">
          <a:noAutofit/>
        </a:bodyPr>
        <a:lstStyle/>
        <a:p>
          <a:pPr marL="0" lvl="0" indent="0" algn="ctr" defTabSz="977900">
            <a:lnSpc>
              <a:spcPct val="90000"/>
            </a:lnSpc>
            <a:spcBef>
              <a:spcPct val="0"/>
            </a:spcBef>
            <a:spcAft>
              <a:spcPct val="35000"/>
            </a:spcAft>
            <a:buNone/>
          </a:pPr>
          <a:r>
            <a:rPr lang="en-US" sz="2200" kern="1200" dirty="0"/>
            <a:t>Yes, and double-check</a:t>
          </a:r>
        </a:p>
      </dsp:txBody>
      <dsp:txXfrm>
        <a:off x="0" y="2512015"/>
        <a:ext cx="1321862" cy="1183834"/>
      </dsp:txXfrm>
    </dsp:sp>
    <dsp:sp modelId="{3410CE50-B3EE-4BE0-9589-A5E718DEA1D0}">
      <dsp:nvSpPr>
        <dsp:cNvPr id="0" name=""/>
        <dsp:cNvSpPr/>
      </dsp:nvSpPr>
      <dsp:spPr>
        <a:xfrm>
          <a:off x="1321862" y="3766879"/>
          <a:ext cx="5287450" cy="1183834"/>
        </a:xfrm>
        <a:prstGeom prst="rect">
          <a:avLst/>
        </a:prstGeom>
        <a:solidFill>
          <a:schemeClr val="accent5">
            <a:hueOff val="-1528172"/>
            <a:satOff val="5334"/>
            <a:lumOff val="-4509"/>
            <a:alphaOff val="0"/>
          </a:schemeClr>
        </a:solidFill>
        <a:ln w="12700" cap="flat" cmpd="sng" algn="ctr">
          <a:solidFill>
            <a:schemeClr val="accent5">
              <a:hueOff val="-1528172"/>
              <a:satOff val="5334"/>
              <a:lumOff val="-45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91" tIns="300694" rIns="102591" bIns="300694" numCol="1" spcCol="1270" anchor="ctr" anchorCtr="0">
          <a:noAutofit/>
        </a:bodyPr>
        <a:lstStyle/>
        <a:p>
          <a:pPr marL="0" lvl="0" indent="0" algn="l" defTabSz="800100">
            <a:lnSpc>
              <a:spcPct val="90000"/>
            </a:lnSpc>
            <a:spcBef>
              <a:spcPct val="0"/>
            </a:spcBef>
            <a:spcAft>
              <a:spcPct val="35000"/>
            </a:spcAft>
            <a:buNone/>
          </a:pPr>
          <a:r>
            <a:rPr lang="en-US" sz="1800" kern="1200" dirty="0"/>
            <a:t>Tell them you are sorry, but you can’t meet them as you don’t know them</a:t>
          </a:r>
        </a:p>
      </dsp:txBody>
      <dsp:txXfrm>
        <a:off x="1321862" y="3766879"/>
        <a:ext cx="5287450" cy="1183834"/>
      </dsp:txXfrm>
    </dsp:sp>
    <dsp:sp modelId="{6D0074FA-376A-46D5-85ED-7C6AF4A4E773}">
      <dsp:nvSpPr>
        <dsp:cNvPr id="0" name=""/>
        <dsp:cNvSpPr/>
      </dsp:nvSpPr>
      <dsp:spPr>
        <a:xfrm>
          <a:off x="0" y="3766879"/>
          <a:ext cx="1321862" cy="1183834"/>
        </a:xfrm>
        <a:prstGeom prst="rect">
          <a:avLst/>
        </a:prstGeom>
        <a:solidFill>
          <a:schemeClr val="lt1">
            <a:hueOff val="0"/>
            <a:satOff val="0"/>
            <a:lumOff val="0"/>
            <a:alphaOff val="0"/>
          </a:schemeClr>
        </a:solidFill>
        <a:ln w="12700" cap="flat" cmpd="sng" algn="ctr">
          <a:solidFill>
            <a:schemeClr val="accent5">
              <a:hueOff val="-1528172"/>
              <a:satOff val="5334"/>
              <a:lumOff val="-45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49" tIns="116937" rIns="69949" bIns="116937" numCol="1" spcCol="1270" anchor="ctr" anchorCtr="0">
          <a:noAutofit/>
        </a:bodyPr>
        <a:lstStyle/>
        <a:p>
          <a:pPr marL="0" lvl="0" indent="0" algn="ctr" defTabSz="977900">
            <a:lnSpc>
              <a:spcPct val="90000"/>
            </a:lnSpc>
            <a:spcBef>
              <a:spcPct val="0"/>
            </a:spcBef>
            <a:spcAft>
              <a:spcPct val="35000"/>
            </a:spcAft>
            <a:buNone/>
          </a:pPr>
          <a:r>
            <a:rPr lang="en-US" sz="2200" kern="1200"/>
            <a:t>Tell</a:t>
          </a:r>
        </a:p>
      </dsp:txBody>
      <dsp:txXfrm>
        <a:off x="0" y="3766879"/>
        <a:ext cx="1321862" cy="1183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45579-A453-4F1E-B62E-7089C55CF4A4}">
      <dsp:nvSpPr>
        <dsp:cNvPr id="0" name=""/>
        <dsp:cNvSpPr/>
      </dsp:nvSpPr>
      <dsp:spPr>
        <a:xfrm>
          <a:off x="784" y="0"/>
          <a:ext cx="3175508" cy="313055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670" tIns="0" rIns="313670" bIns="330200" numCol="1" spcCol="1270" anchor="t" anchorCtr="0">
          <a:noAutofit/>
        </a:bodyPr>
        <a:lstStyle/>
        <a:p>
          <a:pPr marL="0" lvl="0" indent="0" algn="l" defTabSz="1155700">
            <a:lnSpc>
              <a:spcPct val="90000"/>
            </a:lnSpc>
            <a:spcBef>
              <a:spcPct val="0"/>
            </a:spcBef>
            <a:spcAft>
              <a:spcPct val="35000"/>
            </a:spcAft>
            <a:buNone/>
          </a:pPr>
          <a:r>
            <a:rPr lang="en-GB" sz="2600" kern="1200"/>
            <a:t>Ask your friends what Games they play</a:t>
          </a:r>
          <a:endParaRPr lang="en-US" sz="2600" kern="1200"/>
        </a:p>
      </dsp:txBody>
      <dsp:txXfrm>
        <a:off x="784" y="1252219"/>
        <a:ext cx="3175508" cy="1878330"/>
      </dsp:txXfrm>
    </dsp:sp>
    <dsp:sp modelId="{9C945A79-5702-42F3-A81D-391EA4E89DD7}">
      <dsp:nvSpPr>
        <dsp:cNvPr id="0" name=""/>
        <dsp:cNvSpPr/>
      </dsp:nvSpPr>
      <dsp:spPr>
        <a:xfrm>
          <a:off x="784" y="0"/>
          <a:ext cx="3175508" cy="12522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3670" tIns="165100" rIns="31367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84" y="0"/>
        <a:ext cx="3175508" cy="1252220"/>
      </dsp:txXfrm>
    </dsp:sp>
    <dsp:sp modelId="{639F9C1E-C21F-42E3-86AE-BA940F5D3EC7}">
      <dsp:nvSpPr>
        <dsp:cNvPr id="0" name=""/>
        <dsp:cNvSpPr/>
      </dsp:nvSpPr>
      <dsp:spPr>
        <a:xfrm>
          <a:off x="3430333" y="0"/>
          <a:ext cx="3175508" cy="3130550"/>
        </a:xfrm>
        <a:prstGeom prst="rect">
          <a:avLst/>
        </a:prstGeom>
        <a:solidFill>
          <a:schemeClr val="accent2">
            <a:hueOff val="-734215"/>
            <a:satOff val="552"/>
            <a:lumOff val="3040"/>
            <a:alphaOff val="0"/>
          </a:schemeClr>
        </a:solidFill>
        <a:ln w="12700" cap="flat" cmpd="sng" algn="ctr">
          <a:solidFill>
            <a:schemeClr val="accent2">
              <a:hueOff val="-734215"/>
              <a:satOff val="552"/>
              <a:lumOff val="3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670" tIns="0" rIns="313670" bIns="330200" numCol="1" spcCol="1270" anchor="t" anchorCtr="0">
          <a:noAutofit/>
        </a:bodyPr>
        <a:lstStyle/>
        <a:p>
          <a:pPr marL="0" lvl="0" indent="0" algn="l" defTabSz="1155700">
            <a:lnSpc>
              <a:spcPct val="90000"/>
            </a:lnSpc>
            <a:spcBef>
              <a:spcPct val="0"/>
            </a:spcBef>
            <a:spcAft>
              <a:spcPct val="35000"/>
            </a:spcAft>
            <a:buNone/>
          </a:pPr>
          <a:r>
            <a:rPr lang="en-GB" sz="2600" kern="1200"/>
            <a:t>Search for games on trusted Websites</a:t>
          </a:r>
          <a:endParaRPr lang="en-US" sz="2600" kern="1200"/>
        </a:p>
      </dsp:txBody>
      <dsp:txXfrm>
        <a:off x="3430333" y="1252219"/>
        <a:ext cx="3175508" cy="1878330"/>
      </dsp:txXfrm>
    </dsp:sp>
    <dsp:sp modelId="{0DA726EC-8F60-4791-B7CE-5164B5A654A2}">
      <dsp:nvSpPr>
        <dsp:cNvPr id="0" name=""/>
        <dsp:cNvSpPr/>
      </dsp:nvSpPr>
      <dsp:spPr>
        <a:xfrm>
          <a:off x="3430333" y="0"/>
          <a:ext cx="3175508" cy="12522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3670" tIns="165100" rIns="313670"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430333" y="0"/>
        <a:ext cx="3175508" cy="1252220"/>
      </dsp:txXfrm>
    </dsp:sp>
    <dsp:sp modelId="{78FC457C-6393-4E1C-914B-0ADF2D51D273}">
      <dsp:nvSpPr>
        <dsp:cNvPr id="0" name=""/>
        <dsp:cNvSpPr/>
      </dsp:nvSpPr>
      <dsp:spPr>
        <a:xfrm>
          <a:off x="6859882" y="0"/>
          <a:ext cx="3175508" cy="3130550"/>
        </a:xfrm>
        <a:prstGeom prst="rect">
          <a:avLst/>
        </a:prstGeom>
        <a:solidFill>
          <a:schemeClr val="accent2">
            <a:hueOff val="-1468431"/>
            <a:satOff val="1103"/>
            <a:lumOff val="6080"/>
            <a:alphaOff val="0"/>
          </a:schemeClr>
        </a:solidFill>
        <a:ln w="12700" cap="flat" cmpd="sng" algn="ctr">
          <a:solidFill>
            <a:schemeClr val="accent2">
              <a:hueOff val="-1468431"/>
              <a:satOff val="1103"/>
              <a:lumOff val="60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670" tIns="0" rIns="313670" bIns="330200" numCol="1" spcCol="1270" anchor="t" anchorCtr="0">
          <a:noAutofit/>
        </a:bodyPr>
        <a:lstStyle/>
        <a:p>
          <a:pPr marL="0" lvl="0" indent="0" algn="l" defTabSz="1155700">
            <a:lnSpc>
              <a:spcPct val="90000"/>
            </a:lnSpc>
            <a:spcBef>
              <a:spcPct val="0"/>
            </a:spcBef>
            <a:spcAft>
              <a:spcPct val="35000"/>
            </a:spcAft>
            <a:buNone/>
          </a:pPr>
          <a:r>
            <a:rPr lang="en-GB" sz="2600" kern="1200"/>
            <a:t>Look for games that need to be downloaded</a:t>
          </a:r>
          <a:endParaRPr lang="en-US" sz="2600" kern="1200"/>
        </a:p>
      </dsp:txBody>
      <dsp:txXfrm>
        <a:off x="6859882" y="1252219"/>
        <a:ext cx="3175508" cy="1878330"/>
      </dsp:txXfrm>
    </dsp:sp>
    <dsp:sp modelId="{15CE2C98-5D41-43C5-BAA5-66A09A385A6E}">
      <dsp:nvSpPr>
        <dsp:cNvPr id="0" name=""/>
        <dsp:cNvSpPr/>
      </dsp:nvSpPr>
      <dsp:spPr>
        <a:xfrm>
          <a:off x="6859882" y="0"/>
          <a:ext cx="3175508" cy="12522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3670" tIns="165100" rIns="313670"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859882" y="0"/>
        <a:ext cx="3175508" cy="1252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6/1/2021</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400309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5245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35060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4368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21409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6284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5908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19277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14220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4830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6/1/2021</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6813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6/1/2021</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2179033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3148A4-EAE8-49C7-89F1-8E48B3A26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CB345-C805-4E0A-9427-526B0BD502A8}"/>
              </a:ext>
            </a:extLst>
          </p:cNvPr>
          <p:cNvSpPr>
            <a:spLocks noGrp="1"/>
          </p:cNvSpPr>
          <p:nvPr>
            <p:ph type="ctrTitle"/>
          </p:nvPr>
        </p:nvSpPr>
        <p:spPr>
          <a:xfrm>
            <a:off x="1743828" y="4111201"/>
            <a:ext cx="8654267" cy="1124073"/>
          </a:xfrm>
        </p:spPr>
        <p:txBody>
          <a:bodyPr anchor="b">
            <a:normAutofit fontScale="90000"/>
          </a:bodyPr>
          <a:lstStyle/>
          <a:p>
            <a:r>
              <a:rPr lang="en-GB" dirty="0"/>
              <a:t>         </a:t>
            </a:r>
            <a:r>
              <a:rPr lang="en-GB" sz="4900" dirty="0"/>
              <a:t>Online Gaming Safety Quiz</a:t>
            </a:r>
            <a:endParaRPr lang="en-GB" dirty="0"/>
          </a:p>
        </p:txBody>
      </p:sp>
      <p:sp>
        <p:nvSpPr>
          <p:cNvPr id="11" name="Freeform: Shape 10">
            <a:extLst>
              <a:ext uri="{FF2B5EF4-FFF2-40B4-BE49-F238E27FC236}">
                <a16:creationId xmlns:a16="http://schemas.microsoft.com/office/drawing/2014/main" id="{F96FDE2F-8352-4200-8537-0E8FC365F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3495110" cy="3414822"/>
          </a:xfrm>
          <a:custGeom>
            <a:avLst/>
            <a:gdLst>
              <a:gd name="connsiteX0" fmla="*/ 3495110 w 3495110"/>
              <a:gd name="connsiteY0" fmla="*/ 3414822 h 3414822"/>
              <a:gd name="connsiteX1" fmla="*/ 26047 w 3495110"/>
              <a:gd name="connsiteY1" fmla="*/ 3414822 h 3414822"/>
              <a:gd name="connsiteX2" fmla="*/ 192248 w 3495110"/>
              <a:gd name="connsiteY2" fmla="*/ 3410701 h 3414822"/>
              <a:gd name="connsiteX3" fmla="*/ 3495109 w 3495110"/>
              <a:gd name="connsiteY3" fmla="*/ 320 h 3414822"/>
              <a:gd name="connsiteX4" fmla="*/ 13063 w 3495110"/>
              <a:gd name="connsiteY4" fmla="*/ 320 h 3414822"/>
              <a:gd name="connsiteX5" fmla="*/ 13063 w 3495110"/>
              <a:gd name="connsiteY5" fmla="*/ 3414822 h 3414822"/>
              <a:gd name="connsiteX6" fmla="*/ 13062 w 3495110"/>
              <a:gd name="connsiteY6" fmla="*/ 3414822 h 3414822"/>
              <a:gd name="connsiteX7" fmla="*/ 13062 w 3495110"/>
              <a:gd name="connsiteY7" fmla="*/ 322 h 3414822"/>
              <a:gd name="connsiteX8" fmla="*/ 0 w 3495110"/>
              <a:gd name="connsiteY8" fmla="*/ 322 h 3414822"/>
              <a:gd name="connsiteX9" fmla="*/ 0 w 3495110"/>
              <a:gd name="connsiteY9" fmla="*/ 0 h 3414822"/>
              <a:gd name="connsiteX10" fmla="*/ 3495110 w 3495110"/>
              <a:gd name="connsiteY10" fmla="*/ 0 h 341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5110" h="3414822">
                <a:moveTo>
                  <a:pt x="3495110" y="3414822"/>
                </a:moveTo>
                <a:lnTo>
                  <a:pt x="26047" y="3414822"/>
                </a:lnTo>
                <a:lnTo>
                  <a:pt x="192248" y="3410701"/>
                </a:lnTo>
                <a:cubicBezTo>
                  <a:pt x="2032056" y="3319241"/>
                  <a:pt x="3495109" y="1827339"/>
                  <a:pt x="3495109" y="320"/>
                </a:cubicBezTo>
                <a:lnTo>
                  <a:pt x="13063" y="320"/>
                </a:lnTo>
                <a:lnTo>
                  <a:pt x="13063" y="3414822"/>
                </a:lnTo>
                <a:lnTo>
                  <a:pt x="13062" y="3414822"/>
                </a:lnTo>
                <a:lnTo>
                  <a:pt x="13062" y="322"/>
                </a:lnTo>
                <a:lnTo>
                  <a:pt x="0" y="322"/>
                </a:lnTo>
                <a:lnTo>
                  <a:pt x="0" y="0"/>
                </a:lnTo>
                <a:lnTo>
                  <a:pt x="34951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EE03AE3B-3A9F-4A74-A626-EA434E9E0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893" y="0"/>
            <a:ext cx="3498943" cy="3414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FF797189-D7F4-46CF-ABFB-C028544AEE25}"/>
              </a:ext>
            </a:extLst>
          </p:cNvPr>
          <p:cNvPicPr>
            <a:picLocks noChangeAspect="1"/>
          </p:cNvPicPr>
          <p:nvPr/>
        </p:nvPicPr>
        <p:blipFill rotWithShape="1">
          <a:blip r:embed="rId2"/>
          <a:srcRect t="19209" r="1" b="11076"/>
          <a:stretch/>
        </p:blipFill>
        <p:spPr>
          <a:xfrm>
            <a:off x="-1" y="10"/>
            <a:ext cx="8707925" cy="3414814"/>
          </a:xfrm>
          <a:custGeom>
            <a:avLst/>
            <a:gdLst/>
            <a:ahLst/>
            <a:cxnLst/>
            <a:rect l="l" t="t" r="r" b="b"/>
            <a:pathLst>
              <a:path w="8724646" h="3414824">
                <a:moveTo>
                  <a:pt x="3488733" y="0"/>
                </a:moveTo>
                <a:lnTo>
                  <a:pt x="8724646" y="0"/>
                </a:lnTo>
                <a:lnTo>
                  <a:pt x="8724646" y="3414822"/>
                </a:lnTo>
                <a:lnTo>
                  <a:pt x="3488733" y="3414822"/>
                </a:lnTo>
                <a:close/>
                <a:moveTo>
                  <a:pt x="3488732" y="0"/>
                </a:moveTo>
                <a:lnTo>
                  <a:pt x="3488732" y="3414824"/>
                </a:lnTo>
                <a:lnTo>
                  <a:pt x="0" y="3414824"/>
                </a:lnTo>
                <a:cubicBezTo>
                  <a:pt x="0" y="1528869"/>
                  <a:pt x="1561959" y="0"/>
                  <a:pt x="3488732" y="0"/>
                </a:cubicBezTo>
                <a:close/>
              </a:path>
            </a:pathLst>
          </a:custGeom>
        </p:spPr>
      </p:pic>
      <p:sp>
        <p:nvSpPr>
          <p:cNvPr id="15" name="Rectangle 34">
            <a:extLst>
              <a:ext uri="{FF2B5EF4-FFF2-40B4-BE49-F238E27FC236}">
                <a16:creationId xmlns:a16="http://schemas.microsoft.com/office/drawing/2014/main" id="{C4616447-380A-4DF1-834B-15E0529F4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0"/>
            <a:ext cx="3495111" cy="341514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34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2473BF-919C-47A6-BC6E-221771D1F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7111F-014A-4A44-8DB5-80264E2C577C}"/>
              </a:ext>
            </a:extLst>
          </p:cNvPr>
          <p:cNvSpPr>
            <a:spLocks noGrp="1"/>
          </p:cNvSpPr>
          <p:nvPr>
            <p:ph type="title"/>
          </p:nvPr>
        </p:nvSpPr>
        <p:spPr>
          <a:xfrm>
            <a:off x="2312895" y="965012"/>
            <a:ext cx="7597588" cy="1708338"/>
          </a:xfrm>
        </p:spPr>
        <p:txBody>
          <a:bodyPr anchor="ctr">
            <a:normAutofit/>
          </a:bodyPr>
          <a:lstStyle/>
          <a:p>
            <a:pPr algn="ctr">
              <a:lnSpc>
                <a:spcPct val="100000"/>
              </a:lnSpc>
            </a:pPr>
            <a:r>
              <a:rPr lang="en-GB" sz="2700"/>
              <a:t>Your best friend tells you their password and says, ‘If you’re a good friend then you’d share yours too.’ What do you do?</a:t>
            </a:r>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8999"/>
            <a:ext cx="12192000" cy="3429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6F1261E-0770-45A7-9440-B79E4DF7022C}"/>
              </a:ext>
            </a:extLst>
          </p:cNvPr>
          <p:cNvGraphicFramePr>
            <a:graphicFrameLocks noGrp="1"/>
          </p:cNvGraphicFramePr>
          <p:nvPr>
            <p:ph idx="1"/>
            <p:extLst>
              <p:ext uri="{D42A27DB-BD31-4B8C-83A1-F6EECF244321}">
                <p14:modId xmlns:p14="http://schemas.microsoft.com/office/powerpoint/2010/main" val="3557424938"/>
              </p:ext>
            </p:extLst>
          </p:nvPr>
        </p:nvGraphicFramePr>
        <p:xfrm>
          <a:off x="1077913" y="3879475"/>
          <a:ext cx="10036175" cy="234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87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5B34AD0-B80E-4F9E-82B7-C26FEF80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12D16-C727-4780-BEFF-3AC2F7B46406}"/>
              </a:ext>
            </a:extLst>
          </p:cNvPr>
          <p:cNvSpPr>
            <a:spLocks noGrp="1"/>
          </p:cNvSpPr>
          <p:nvPr>
            <p:ph type="title"/>
          </p:nvPr>
        </p:nvSpPr>
        <p:spPr>
          <a:xfrm>
            <a:off x="1077363" y="4085273"/>
            <a:ext cx="3544513" cy="2004748"/>
          </a:xfrm>
        </p:spPr>
        <p:txBody>
          <a:bodyPr anchor="t">
            <a:normAutofit/>
          </a:bodyPr>
          <a:lstStyle/>
          <a:p>
            <a:r>
              <a:rPr lang="en-GB" dirty="0"/>
              <a:t>Answer </a:t>
            </a:r>
            <a:endParaRPr lang="en-GB"/>
          </a:p>
        </p:txBody>
      </p:sp>
      <p:pic>
        <p:nvPicPr>
          <p:cNvPr id="5" name="Picture 4" descr="A close-up of a calculator&#10;&#10;Description automatically generated with medium confidence">
            <a:extLst>
              <a:ext uri="{FF2B5EF4-FFF2-40B4-BE49-F238E27FC236}">
                <a16:creationId xmlns:a16="http://schemas.microsoft.com/office/drawing/2014/main" id="{D94B1D60-F1C1-4DB3-8CA3-0417CF2A7C12}"/>
              </a:ext>
            </a:extLst>
          </p:cNvPr>
          <p:cNvPicPr>
            <a:picLocks noChangeAspect="1"/>
          </p:cNvPicPr>
          <p:nvPr/>
        </p:nvPicPr>
        <p:blipFill rotWithShape="1">
          <a:blip r:embed="rId2"/>
          <a:srcRect t="19060" r="-2" b="4341"/>
          <a:stretch/>
        </p:blipFill>
        <p:spPr>
          <a:xfrm>
            <a:off x="20" y="-1049"/>
            <a:ext cx="8703105" cy="3429001"/>
          </a:xfrm>
          <a:prstGeom prst="rect">
            <a:avLst/>
          </a:prstGeom>
        </p:spPr>
      </p:pic>
      <p:sp>
        <p:nvSpPr>
          <p:cNvPr id="32" name="Rectangle 31">
            <a:extLst>
              <a:ext uri="{FF2B5EF4-FFF2-40B4-BE49-F238E27FC236}">
                <a16:creationId xmlns:a16="http://schemas.microsoft.com/office/drawing/2014/main" id="{55379894-0796-40B0-A4BF-E605C18E7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003" y="-1"/>
            <a:ext cx="3487577" cy="3429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4">
            <a:extLst>
              <a:ext uri="{FF2B5EF4-FFF2-40B4-BE49-F238E27FC236}">
                <a16:creationId xmlns:a16="http://schemas.microsoft.com/office/drawing/2014/main" id="{C133A3C2-766B-44EE-A077-523300778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24346" y="-2096"/>
            <a:ext cx="3484819" cy="343004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1724D81-32BF-4CAE-B594-9A6AC90C7970}"/>
              </a:ext>
            </a:extLst>
          </p:cNvPr>
          <p:cNvPicPr>
            <a:picLocks noChangeAspect="1"/>
          </p:cNvPicPr>
          <p:nvPr/>
        </p:nvPicPr>
        <p:blipFill rotWithShape="1">
          <a:blip r:embed="rId3"/>
          <a:srcRect r="5" b="5"/>
          <a:stretch/>
        </p:blipFill>
        <p:spPr>
          <a:xfrm>
            <a:off x="8914500" y="178410"/>
            <a:ext cx="3070456" cy="3070456"/>
          </a:xfrm>
          <a:custGeom>
            <a:avLst/>
            <a:gdLst/>
            <a:ahLst/>
            <a:cxnLst/>
            <a:rect l="l" t="t" r="r" b="b"/>
            <a:pathLst>
              <a:path w="3070456" h="3070456">
                <a:moveTo>
                  <a:pt x="1535228" y="0"/>
                </a:moveTo>
                <a:cubicBezTo>
                  <a:pt x="2383111" y="0"/>
                  <a:pt x="3070456" y="687345"/>
                  <a:pt x="3070456" y="1535228"/>
                </a:cubicBezTo>
                <a:cubicBezTo>
                  <a:pt x="3070456" y="2383111"/>
                  <a:pt x="2383111" y="3070456"/>
                  <a:pt x="1535228" y="3070456"/>
                </a:cubicBezTo>
                <a:cubicBezTo>
                  <a:pt x="687345" y="3070456"/>
                  <a:pt x="0" y="2383111"/>
                  <a:pt x="0" y="1535228"/>
                </a:cubicBezTo>
                <a:cubicBezTo>
                  <a:pt x="0" y="687345"/>
                  <a:pt x="687345" y="0"/>
                  <a:pt x="1535228" y="0"/>
                </a:cubicBezTo>
                <a:close/>
              </a:path>
            </a:pathLst>
          </a:custGeom>
        </p:spPr>
      </p:pic>
      <p:sp>
        <p:nvSpPr>
          <p:cNvPr id="3" name="Content Placeholder 2">
            <a:extLst>
              <a:ext uri="{FF2B5EF4-FFF2-40B4-BE49-F238E27FC236}">
                <a16:creationId xmlns:a16="http://schemas.microsoft.com/office/drawing/2014/main" id="{56E6DFCA-8290-4DF5-8BCC-0D1700AF2C2E}"/>
              </a:ext>
            </a:extLst>
          </p:cNvPr>
          <p:cNvSpPr>
            <a:spLocks noGrp="1"/>
          </p:cNvSpPr>
          <p:nvPr>
            <p:ph idx="1"/>
          </p:nvPr>
        </p:nvSpPr>
        <p:spPr>
          <a:xfrm>
            <a:off x="3424336" y="4085272"/>
            <a:ext cx="7690302" cy="2012875"/>
          </a:xfrm>
        </p:spPr>
        <p:txBody>
          <a:bodyPr>
            <a:normAutofit/>
          </a:bodyPr>
          <a:lstStyle/>
          <a:p>
            <a:pPr marL="457200" marR="0" lvl="0" indent="-342900" defTabSz="914400" rtl="0" eaLnBrk="1" fontAlgn="auto" latinLnBrk="0" hangingPunct="1">
              <a:spcBef>
                <a:spcPts val="0"/>
              </a:spcBef>
              <a:spcAft>
                <a:spcPts val="0"/>
              </a:spcAft>
              <a:buClr>
                <a:srgbClr val="B6D5C8"/>
              </a:buClr>
              <a:buSzPts val="1800"/>
              <a:buFont typeface="Open Sans"/>
              <a:buNone/>
              <a:tabLst/>
              <a:defRPr/>
            </a:pPr>
            <a:r>
              <a:rPr kumimoji="0" lang="en-GB" sz="3200" b="1" i="0" u="none" strike="noStrike" kern="0" cap="none" spc="0" normalizeH="0" baseline="0" noProof="0" dirty="0">
                <a:ln>
                  <a:noFill/>
                </a:ln>
                <a:effectLst/>
                <a:uLnTx/>
                <a:uFillTx/>
                <a:latin typeface="Open Sans"/>
                <a:ea typeface="Open Sans"/>
                <a:cs typeface="Open Sans"/>
                <a:sym typeface="Open Sans"/>
              </a:rPr>
              <a:t>Say that you can’t share your password because it’s just for you.</a:t>
            </a:r>
          </a:p>
          <a:p>
            <a:endParaRPr lang="en-GB" dirty="0"/>
          </a:p>
        </p:txBody>
      </p:sp>
    </p:spTree>
    <p:extLst>
      <p:ext uri="{BB962C8B-B14F-4D97-AF65-F5344CB8AC3E}">
        <p14:creationId xmlns:p14="http://schemas.microsoft.com/office/powerpoint/2010/main" val="297903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929C1E-D8F4-4A72-B3A3-525B158CC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BA56E-E7BD-49BB-A590-CB9028DA5F4F}"/>
              </a:ext>
            </a:extLst>
          </p:cNvPr>
          <p:cNvSpPr>
            <a:spLocks noGrp="1"/>
          </p:cNvSpPr>
          <p:nvPr>
            <p:ph type="title"/>
          </p:nvPr>
        </p:nvSpPr>
        <p:spPr>
          <a:xfrm>
            <a:off x="1077363" y="1597960"/>
            <a:ext cx="3266037" cy="3720352"/>
          </a:xfrm>
        </p:spPr>
        <p:txBody>
          <a:bodyPr anchor="b">
            <a:normAutofit/>
          </a:bodyPr>
          <a:lstStyle/>
          <a:p>
            <a:pPr>
              <a:lnSpc>
                <a:spcPct val="100000"/>
              </a:lnSpc>
            </a:pPr>
            <a:r>
              <a:rPr lang="en-GB" sz="2800" dirty="0"/>
              <a:t>You are playing an online game and someone you don’t know wants to add you as a friend. What do you do? </a:t>
            </a:r>
            <a:br>
              <a:rPr lang="en-GB" sz="2800" dirty="0"/>
            </a:br>
            <a:endParaRPr lang="en-GB" sz="2800"/>
          </a:p>
        </p:txBody>
      </p:sp>
      <p:sp>
        <p:nvSpPr>
          <p:cNvPr id="12" name="Freeform: Shape 11">
            <a:extLst>
              <a:ext uri="{FF2B5EF4-FFF2-40B4-BE49-F238E27FC236}">
                <a16:creationId xmlns:a16="http://schemas.microsoft.com/office/drawing/2014/main" id="{4688C57F-18E6-4B7B-896C-59DF44273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728FDCFE-3C6D-4B1B-B2C6-3E5793E02A11}"/>
              </a:ext>
            </a:extLst>
          </p:cNvPr>
          <p:cNvGraphicFramePr>
            <a:graphicFrameLocks noGrp="1"/>
          </p:cNvGraphicFramePr>
          <p:nvPr>
            <p:ph idx="1"/>
            <p:extLst>
              <p:ext uri="{D42A27DB-BD31-4B8C-83A1-F6EECF244321}">
                <p14:modId xmlns:p14="http://schemas.microsoft.com/office/powerpoint/2010/main" val="2561182235"/>
              </p:ext>
            </p:extLst>
          </p:nvPr>
        </p:nvGraphicFramePr>
        <p:xfrm>
          <a:off x="5190565" y="809625"/>
          <a:ext cx="5787020" cy="514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81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DC8A51-8D2F-4E91-93BF-1F6034CDF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F9D490-541C-4775-8A41-D5F92EBA8449}"/>
              </a:ext>
            </a:extLst>
          </p:cNvPr>
          <p:cNvSpPr>
            <a:spLocks noGrp="1"/>
          </p:cNvSpPr>
          <p:nvPr>
            <p:ph type="title"/>
          </p:nvPr>
        </p:nvSpPr>
        <p:spPr>
          <a:xfrm>
            <a:off x="1077362" y="720435"/>
            <a:ext cx="6571840" cy="1507375"/>
          </a:xfrm>
        </p:spPr>
        <p:txBody>
          <a:bodyPr>
            <a:normAutofit/>
          </a:bodyPr>
          <a:lstStyle/>
          <a:p>
            <a:r>
              <a:rPr lang="en-GB" dirty="0"/>
              <a:t>Answer </a:t>
            </a:r>
          </a:p>
        </p:txBody>
      </p:sp>
      <p:sp>
        <p:nvSpPr>
          <p:cNvPr id="3" name="Content Placeholder 2">
            <a:extLst>
              <a:ext uri="{FF2B5EF4-FFF2-40B4-BE49-F238E27FC236}">
                <a16:creationId xmlns:a16="http://schemas.microsoft.com/office/drawing/2014/main" id="{ECCDE65B-60A9-4EFC-99F5-302EAF8F0B5C}"/>
              </a:ext>
            </a:extLst>
          </p:cNvPr>
          <p:cNvSpPr>
            <a:spLocks noGrp="1"/>
          </p:cNvSpPr>
          <p:nvPr>
            <p:ph idx="1"/>
          </p:nvPr>
        </p:nvSpPr>
        <p:spPr>
          <a:xfrm>
            <a:off x="1077362" y="2434974"/>
            <a:ext cx="6571840" cy="3505855"/>
          </a:xfrm>
        </p:spPr>
        <p:txBody>
          <a:bodyPr>
            <a:normAutofit/>
          </a:bodyPr>
          <a:lstStyle/>
          <a:p>
            <a:pPr marL="0" indent="0">
              <a:buNone/>
            </a:pPr>
            <a:r>
              <a:rPr lang="en-GB" sz="4000" dirty="0"/>
              <a:t>Let your parents or carers know, so they can check who it is.</a:t>
            </a:r>
          </a:p>
          <a:p>
            <a:endParaRPr lang="en-GB" dirty="0"/>
          </a:p>
        </p:txBody>
      </p:sp>
      <p:sp>
        <p:nvSpPr>
          <p:cNvPr id="20" name="Rectangle 19">
            <a:extLst>
              <a:ext uri="{FF2B5EF4-FFF2-40B4-BE49-F238E27FC236}">
                <a16:creationId xmlns:a16="http://schemas.microsoft.com/office/drawing/2014/main" id="{F73E8968-6159-4E94-A13D-224801164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07926" y="-9588"/>
            <a:ext cx="3482619" cy="3438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88BD5C6-0044-48BA-9B98-DCFED9A56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9179" y="17447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7A28F8-070A-4AB5-A10E-6222CA6A15A6}"/>
              </a:ext>
            </a:extLst>
          </p:cNvPr>
          <p:cNvPicPr>
            <a:picLocks noChangeAspect="1"/>
          </p:cNvPicPr>
          <p:nvPr/>
        </p:nvPicPr>
        <p:blipFill>
          <a:blip r:embed="rId2"/>
          <a:stretch>
            <a:fillRect/>
          </a:stretch>
        </p:blipFill>
        <p:spPr>
          <a:xfrm>
            <a:off x="9650109" y="720021"/>
            <a:ext cx="1638074" cy="1983355"/>
          </a:xfrm>
          <a:prstGeom prst="rect">
            <a:avLst/>
          </a:prstGeom>
        </p:spPr>
      </p:pic>
      <p:sp>
        <p:nvSpPr>
          <p:cNvPr id="24" name="Rectangle 23">
            <a:extLst>
              <a:ext uri="{FF2B5EF4-FFF2-40B4-BE49-F238E27FC236}">
                <a16:creationId xmlns:a16="http://schemas.microsoft.com/office/drawing/2014/main" id="{2335EE8A-A6AE-4EB3-A818-D6FBBEC2D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07926" y="3429000"/>
            <a:ext cx="3482619" cy="34385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FC60D83-3888-4AFC-B552-0AA260B2A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9179" y="360347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8FE69A-BBC2-486C-8641-CB5A7A395C7B}"/>
              </a:ext>
            </a:extLst>
          </p:cNvPr>
          <p:cNvPicPr>
            <a:picLocks noChangeAspect="1"/>
          </p:cNvPicPr>
          <p:nvPr/>
        </p:nvPicPr>
        <p:blipFill>
          <a:blip r:embed="rId3"/>
          <a:stretch>
            <a:fillRect/>
          </a:stretch>
        </p:blipFill>
        <p:spPr>
          <a:xfrm>
            <a:off x="9477469" y="4154624"/>
            <a:ext cx="1983355" cy="1983355"/>
          </a:xfrm>
          <a:prstGeom prst="rect">
            <a:avLst/>
          </a:prstGeom>
        </p:spPr>
      </p:pic>
    </p:spTree>
    <p:extLst>
      <p:ext uri="{BB962C8B-B14F-4D97-AF65-F5344CB8AC3E}">
        <p14:creationId xmlns:p14="http://schemas.microsoft.com/office/powerpoint/2010/main" val="266353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505F-8700-423C-B88A-EBA6C5749AE0}"/>
              </a:ext>
            </a:extLst>
          </p:cNvPr>
          <p:cNvSpPr>
            <a:spLocks noGrp="1"/>
          </p:cNvSpPr>
          <p:nvPr>
            <p:ph type="title"/>
          </p:nvPr>
        </p:nvSpPr>
        <p:spPr/>
        <p:txBody>
          <a:bodyPr>
            <a:noAutofit/>
          </a:bodyPr>
          <a:lstStyle/>
          <a:p>
            <a:pPr algn="ctr"/>
            <a:r>
              <a:rPr lang="en-GB" sz="2000" dirty="0"/>
              <a:t>The latest online game involves video calling surprising your friends and trying to scare them as much as possible, then posting the video for everyone to see. A lot of your friends have done it and now say it’s your turn. How do you feel?</a:t>
            </a:r>
          </a:p>
        </p:txBody>
      </p:sp>
      <p:graphicFrame>
        <p:nvGraphicFramePr>
          <p:cNvPr id="7" name="Content Placeholder 2">
            <a:extLst>
              <a:ext uri="{FF2B5EF4-FFF2-40B4-BE49-F238E27FC236}">
                <a16:creationId xmlns:a16="http://schemas.microsoft.com/office/drawing/2014/main" id="{32C0CCD6-CF7F-4232-A0F6-3BDE21F7A935}"/>
              </a:ext>
            </a:extLst>
          </p:cNvPr>
          <p:cNvGraphicFramePr>
            <a:graphicFrameLocks noGrp="1"/>
          </p:cNvGraphicFramePr>
          <p:nvPr>
            <p:ph idx="1"/>
            <p:extLst>
              <p:ext uri="{D42A27DB-BD31-4B8C-83A1-F6EECF244321}">
                <p14:modId xmlns:p14="http://schemas.microsoft.com/office/powerpoint/2010/main" val="2523683249"/>
              </p:ext>
            </p:extLst>
          </p:nvPr>
        </p:nvGraphicFramePr>
        <p:xfrm>
          <a:off x="1077362" y="2427316"/>
          <a:ext cx="9950103" cy="351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74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id="{F62ED779-A59B-448F-96E0-AAB38B548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C5730-8336-4FF3-8BCC-E96471267DB8}"/>
              </a:ext>
            </a:extLst>
          </p:cNvPr>
          <p:cNvSpPr>
            <a:spLocks noGrp="1"/>
          </p:cNvSpPr>
          <p:nvPr>
            <p:ph type="title"/>
          </p:nvPr>
        </p:nvSpPr>
        <p:spPr>
          <a:xfrm>
            <a:off x="1077363" y="4024310"/>
            <a:ext cx="3752388" cy="2021486"/>
          </a:xfrm>
        </p:spPr>
        <p:txBody>
          <a:bodyPr anchor="t">
            <a:normAutofit/>
          </a:bodyPr>
          <a:lstStyle/>
          <a:p>
            <a:r>
              <a:rPr lang="en-GB" dirty="0"/>
              <a:t>Answer </a:t>
            </a:r>
            <a:endParaRPr lang="en-GB"/>
          </a:p>
        </p:txBody>
      </p:sp>
      <p:sp>
        <p:nvSpPr>
          <p:cNvPr id="31" name="Rectangle 19">
            <a:extLst>
              <a:ext uri="{FF2B5EF4-FFF2-40B4-BE49-F238E27FC236}">
                <a16:creationId xmlns:a16="http://schemas.microsoft.com/office/drawing/2014/main" id="{75E99A93-45AC-472C-ABAA-D764A0F31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9" y="-3511"/>
            <a:ext cx="3483870" cy="342899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4">
            <a:extLst>
              <a:ext uri="{FF2B5EF4-FFF2-40B4-BE49-F238E27FC236}">
                <a16:creationId xmlns:a16="http://schemas.microsoft.com/office/drawing/2014/main" id="{C8D493E8-1305-4BAC-9EDC-FFAEA453C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934" y="-26163"/>
            <a:ext cx="3429002" cy="347429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212F2F31-7C30-456B-ABFE-D99A49E5B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771" y="-3511"/>
            <a:ext cx="8712229"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4">
            <a:extLst>
              <a:ext uri="{FF2B5EF4-FFF2-40B4-BE49-F238E27FC236}">
                <a16:creationId xmlns:a16="http://schemas.microsoft.com/office/drawing/2014/main" id="{5DA0B273-F203-43D6-8FE3-047452C8C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02419" y="-26161"/>
            <a:ext cx="3429002" cy="347429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27">
            <a:extLst>
              <a:ext uri="{FF2B5EF4-FFF2-40B4-BE49-F238E27FC236}">
                <a16:creationId xmlns:a16="http://schemas.microsoft.com/office/drawing/2014/main" id="{90F751B8-7AC7-4D63-9776-1CADA60BE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F7E49-4BE3-4AD9-B5C4-32C992CE9D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83" b="95703" l="4688" r="93750">
                        <a14:foregroundMark x1="40625" y1="4883" x2="40625" y2="4883"/>
                        <a14:foregroundMark x1="36523" y1="6250" x2="36523" y2="6445"/>
                        <a14:foregroundMark x1="39648" y1="6250" x2="39648" y2="6250"/>
                        <a14:foregroundMark x1="39063" y1="6250" x2="39063" y2="6250"/>
                        <a14:foregroundMark x1="38281" y1="6445" x2="38281" y2="6445"/>
                        <a14:foregroundMark x1="38086" y1="6641" x2="38086" y2="6641"/>
                        <a14:foregroundMark x1="37500" y1="6836" x2="37500" y2="6836"/>
                        <a14:foregroundMark x1="37109" y1="7227" x2="37109" y2="7227"/>
                        <a14:foregroundMark x1="37109" y1="7227" x2="37109" y2="7227"/>
                        <a14:foregroundMark x1="37109" y1="7227" x2="37109" y2="7227"/>
                        <a14:foregroundMark x1="37109" y1="7227" x2="37109" y2="7227"/>
                        <a14:foregroundMark x1="37109" y1="7227" x2="37109" y2="7227"/>
                        <a14:foregroundMark x1="35938" y1="7227" x2="28516" y2="12695"/>
                        <a14:foregroundMark x1="26953" y1="10156" x2="31250" y2="22266"/>
                        <a14:foregroundMark x1="31250" y1="22266" x2="21484" y2="16016"/>
                        <a14:foregroundMark x1="21484" y1="16016" x2="74609" y2="45508"/>
                        <a14:foregroundMark x1="74609" y1="45508" x2="54883" y2="39844"/>
                        <a14:foregroundMark x1="54883" y1="39844" x2="54492" y2="32617"/>
                        <a14:foregroundMark x1="33594" y1="16797" x2="31055" y2="34961"/>
                        <a14:foregroundMark x1="31055" y1="34961" x2="39648" y2="39844"/>
                        <a14:foregroundMark x1="39648" y1="39844" x2="57227" y2="38672"/>
                        <a14:foregroundMark x1="57227" y1="38672" x2="38086" y2="52148"/>
                        <a14:foregroundMark x1="38086" y1="52148" x2="74023" y2="34766"/>
                        <a14:foregroundMark x1="58398" y1="40820" x2="58398" y2="40820"/>
                        <a14:foregroundMark x1="58398" y1="40625" x2="58398" y2="40625"/>
                        <a14:foregroundMark x1="63281" y1="27344" x2="63281" y2="27344"/>
                        <a14:foregroundMark x1="62109" y1="27148" x2="62109" y2="27148"/>
                        <a14:foregroundMark x1="61719" y1="26953" x2="55664" y2="25781"/>
                        <a14:foregroundMark x1="55078" y1="25781" x2="54102" y2="25391"/>
                        <a14:foregroundMark x1="51563" y1="25000" x2="51563" y2="25000"/>
                        <a14:foregroundMark x1="51563" y1="25000" x2="41602" y2="27539"/>
                        <a14:foregroundMark x1="39063" y1="27930" x2="39063" y2="27930"/>
                        <a14:foregroundMark x1="40820" y1="25000" x2="42188" y2="24219"/>
                        <a14:foregroundMark x1="59766" y1="25586" x2="62500" y2="27734"/>
                        <a14:foregroundMark x1="67773" y1="29883" x2="67773" y2="29883"/>
                        <a14:foregroundMark x1="70508" y1="33008" x2="69336" y2="34766"/>
                        <a14:foregroundMark x1="71680" y1="37695" x2="71680" y2="37695"/>
                        <a14:foregroundMark x1="77344" y1="42773" x2="77344" y2="45117"/>
                        <a14:foregroundMark x1="69922" y1="51563" x2="69922" y2="51563"/>
                        <a14:foregroundMark x1="30469" y1="35352" x2="30469" y2="35352"/>
                        <a14:foregroundMark x1="25586" y1="39063" x2="25586" y2="39063"/>
                        <a14:foregroundMark x1="24609" y1="41992" x2="23633" y2="43750"/>
                        <a14:foregroundMark x1="17773" y1="48242" x2="18164" y2="49219"/>
                        <a14:foregroundMark x1="26953" y1="51953" x2="26953" y2="51953"/>
                        <a14:foregroundMark x1="26367" y1="53125" x2="26367" y2="53125"/>
                        <a14:foregroundMark x1="25781" y1="53711" x2="25781" y2="53711"/>
                        <a14:foregroundMark x1="23828" y1="56055" x2="23828" y2="56055"/>
                        <a14:foregroundMark x1="25781" y1="60156" x2="25781" y2="60156"/>
                        <a14:foregroundMark x1="28516" y1="64258" x2="28516" y2="64258"/>
                        <a14:foregroundMark x1="23438" y1="49805" x2="23438" y2="49805"/>
                        <a14:foregroundMark x1="23242" y1="49805" x2="23242" y2="49805"/>
                        <a14:foregroundMark x1="24805" y1="55273" x2="25000" y2="55859"/>
                        <a14:foregroundMark x1="25195" y1="58789" x2="26758" y2="60742"/>
                        <a14:foregroundMark x1="26758" y1="61719" x2="26758" y2="61719"/>
                        <a14:foregroundMark x1="26953" y1="65820" x2="26953" y2="65820"/>
                        <a14:foregroundMark x1="27930" y1="67383" x2="28125" y2="68555"/>
                        <a14:foregroundMark x1="31836" y1="71289" x2="35156" y2="72070"/>
                        <a14:foregroundMark x1="69531" y1="68750" x2="70117" y2="68555"/>
                        <a14:foregroundMark x1="72266" y1="67969" x2="72266" y2="67969"/>
                        <a14:foregroundMark x1="73828" y1="66797" x2="76758" y2="64844"/>
                        <a14:foregroundMark x1="77148" y1="64063" x2="77734" y2="63867"/>
                        <a14:foregroundMark x1="78516" y1="62695" x2="78516" y2="61328"/>
                        <a14:foregroundMark x1="76563" y1="60547" x2="76563" y2="60547"/>
                        <a14:foregroundMark x1="77344" y1="59766" x2="79102" y2="57813"/>
                        <a14:foregroundMark x1="80664" y1="56250" x2="80664" y2="56250"/>
                        <a14:foregroundMark x1="72461" y1="58984" x2="74219" y2="57617"/>
                        <a14:foregroundMark x1="76367" y1="56055" x2="76367" y2="56055"/>
                        <a14:foregroundMark x1="76758" y1="55664" x2="76758" y2="55664"/>
                        <a14:foregroundMark x1="78906" y1="53516" x2="80078" y2="52539"/>
                        <a14:foregroundMark x1="80078" y1="51758" x2="79102" y2="51563"/>
                        <a14:foregroundMark x1="79102" y1="51367" x2="77344" y2="51953"/>
                        <a14:foregroundMark x1="75781" y1="52539" x2="75781" y2="52539"/>
                        <a14:foregroundMark x1="75391" y1="51563" x2="74414" y2="52539"/>
                        <a14:foregroundMark x1="69922" y1="58789" x2="71484" y2="61719"/>
                        <a14:foregroundMark x1="72656" y1="62891" x2="72852" y2="64453"/>
                        <a14:foregroundMark x1="72852" y1="65430" x2="72852" y2="65430"/>
                        <a14:foregroundMark x1="73047" y1="66016" x2="73047" y2="66016"/>
                        <a14:foregroundMark x1="66992" y1="71289" x2="66992" y2="71289"/>
                        <a14:foregroundMark x1="66602" y1="71875" x2="66016" y2="72266"/>
                        <a14:foregroundMark x1="22852" y1="20508" x2="22852" y2="20508"/>
                        <a14:foregroundMark x1="18555" y1="22266" x2="18555" y2="22266"/>
                        <a14:foregroundMark x1="17188" y1="23828" x2="15234" y2="25195"/>
                        <a14:foregroundMark x1="13672" y1="25977" x2="13672" y2="25977"/>
                        <a14:foregroundMark x1="13477" y1="27930" x2="13477" y2="28711"/>
                        <a14:foregroundMark x1="12891" y1="30078" x2="12500" y2="30859"/>
                        <a14:foregroundMark x1="12500" y1="30859" x2="12109" y2="31641"/>
                        <a14:foregroundMark x1="11914" y1="32422" x2="11914" y2="32422"/>
                        <a14:foregroundMark x1="11523" y1="30078" x2="11523" y2="30078"/>
                        <a14:foregroundMark x1="11328" y1="28711" x2="11328" y2="28711"/>
                        <a14:foregroundMark x1="10938" y1="31641" x2="10938" y2="31641"/>
                        <a14:foregroundMark x1="10742" y1="34375" x2="10547" y2="34766"/>
                        <a14:foregroundMark x1="6055" y1="42188" x2="6055" y2="42188"/>
                        <a14:foregroundMark x1="8008" y1="44922" x2="8008" y2="44922"/>
                        <a14:foregroundMark x1="8203" y1="45313" x2="8398" y2="47070"/>
                        <a14:foregroundMark x1="9180" y1="50586" x2="9375" y2="52539"/>
                        <a14:foregroundMark x1="9375" y1="52930" x2="9375" y2="52930"/>
                        <a14:foregroundMark x1="7617" y1="53125" x2="7617" y2="53125"/>
                        <a14:foregroundMark x1="4883" y1="48242" x2="4883" y2="47461"/>
                        <a14:foregroundMark x1="4688" y1="45508" x2="5273" y2="44531"/>
                        <a14:foregroundMark x1="6055" y1="43359" x2="6055" y2="43359"/>
                        <a14:foregroundMark x1="6445" y1="42969" x2="6445" y2="42969"/>
                        <a14:foregroundMark x1="8398" y1="41602" x2="8398" y2="41602"/>
                        <a14:foregroundMark x1="9180" y1="39453" x2="9180" y2="39453"/>
                        <a14:foregroundMark x1="9180" y1="37891" x2="8984" y2="37305"/>
                        <a14:foregroundMark x1="8789" y1="52148" x2="8789" y2="52148"/>
                        <a14:foregroundMark x1="8984" y1="52148" x2="8984" y2="52148"/>
                        <a14:foregroundMark x1="8398" y1="52539" x2="8398" y2="52539"/>
                        <a14:foregroundMark x1="8203" y1="52539" x2="7422" y2="53320"/>
                        <a14:foregroundMark x1="8594" y1="57422" x2="8594" y2="58398"/>
                        <a14:foregroundMark x1="9180" y1="62500" x2="9180" y2="62500"/>
                        <a14:foregroundMark x1="9180" y1="62500" x2="8594" y2="61133"/>
                        <a14:foregroundMark x1="7227" y1="59375" x2="7227" y2="59375"/>
                        <a14:foregroundMark x1="6445" y1="58203" x2="5859" y2="55664"/>
                        <a14:foregroundMark x1="5469" y1="55273" x2="5469" y2="55273"/>
                        <a14:foregroundMark x1="11523" y1="70313" x2="11523" y2="70313"/>
                        <a14:foregroundMark x1="10352" y1="66406" x2="10352" y2="66406"/>
                        <a14:foregroundMark x1="10352" y1="66016" x2="10352" y2="66016"/>
                        <a14:foregroundMark x1="9375" y1="64844" x2="9375" y2="64648"/>
                        <a14:foregroundMark x1="9180" y1="64648" x2="9180" y2="64648"/>
                        <a14:foregroundMark x1="46680" y1="7617" x2="46680" y2="7617"/>
                        <a14:foregroundMark x1="53516" y1="6055" x2="53516" y2="6055"/>
                        <a14:foregroundMark x1="55469" y1="7422" x2="55469" y2="7422"/>
                        <a14:foregroundMark x1="58398" y1="8594" x2="58398" y2="8594"/>
                        <a14:foregroundMark x1="58594" y1="8594" x2="52734" y2="7813"/>
                        <a14:foregroundMark x1="51758" y1="7813" x2="48828" y2="8789"/>
                        <a14:foregroundMark x1="46875" y1="8984" x2="46094" y2="9180"/>
                        <a14:foregroundMark x1="59961" y1="7227" x2="59961" y2="7227"/>
                        <a14:foregroundMark x1="61133" y1="8789" x2="62695" y2="9766"/>
                        <a14:foregroundMark x1="64063" y1="10938" x2="64453" y2="10938"/>
                        <a14:foregroundMark x1="67188" y1="12109" x2="67188" y2="12109"/>
                        <a14:foregroundMark x1="67188" y1="12109" x2="67188" y2="12109"/>
                        <a14:foregroundMark x1="66797" y1="10547" x2="66797" y2="10547"/>
                        <a14:foregroundMark x1="66602" y1="10547" x2="68945" y2="11914"/>
                        <a14:foregroundMark x1="69531" y1="12109" x2="69531" y2="12109"/>
                        <a14:foregroundMark x1="70898" y1="12500" x2="70898" y2="12500"/>
                        <a14:foregroundMark x1="70508" y1="14453" x2="70313" y2="15039"/>
                        <a14:foregroundMark x1="74023" y1="16211" x2="74219" y2="16602"/>
                        <a14:foregroundMark x1="79297" y1="15820" x2="79297" y2="15820"/>
                        <a14:foregroundMark x1="79492" y1="16016" x2="79492" y2="17188"/>
                        <a14:foregroundMark x1="79492" y1="18164" x2="78125" y2="17383"/>
                        <a14:foregroundMark x1="76758" y1="15234" x2="75586" y2="14453"/>
                        <a14:foregroundMark x1="75391" y1="14258" x2="78906" y2="19727"/>
                        <a14:foregroundMark x1="84961" y1="21875" x2="84961" y2="21875"/>
                        <a14:foregroundMark x1="84766" y1="22461" x2="84375" y2="22656"/>
                        <a14:foregroundMark x1="84375" y1="23633" x2="84375" y2="23633"/>
                        <a14:foregroundMark x1="85352" y1="24414" x2="87305" y2="28320"/>
                        <a14:foregroundMark x1="87305" y1="28906" x2="87305" y2="28906"/>
                        <a14:foregroundMark x1="87500" y1="29492" x2="87305" y2="29492"/>
                        <a14:foregroundMark x1="87500" y1="29492" x2="87500" y2="29492"/>
                        <a14:foregroundMark x1="93555" y1="34570" x2="93555" y2="34570"/>
                        <a14:foregroundMark x1="93750" y1="37305" x2="93750" y2="37305"/>
                        <a14:foregroundMark x1="93359" y1="38086" x2="93359" y2="38086"/>
                        <a14:foregroundMark x1="92969" y1="38477" x2="92969" y2="38477"/>
                        <a14:foregroundMark x1="92383" y1="39453" x2="89453" y2="43945"/>
                        <a14:foregroundMark x1="90234" y1="44141" x2="90234" y2="44141"/>
                        <a14:foregroundMark x1="90234" y1="44336" x2="90039" y2="45313"/>
                        <a14:foregroundMark x1="90039" y1="45508" x2="92383" y2="48047"/>
                        <a14:foregroundMark x1="92383" y1="48047" x2="93164" y2="50000"/>
                        <a14:foregroundMark x1="93164" y1="51563" x2="90234" y2="62891"/>
                        <a14:foregroundMark x1="90234" y1="62891" x2="87891" y2="65625"/>
                        <a14:foregroundMark x1="26953" y1="86719" x2="39453" y2="92969"/>
                        <a14:foregroundMark x1="39453" y1="92969" x2="49609" y2="94336"/>
                        <a14:foregroundMark x1="49609" y1="94336" x2="61328" y2="92773"/>
                        <a14:foregroundMark x1="61328" y1="92773" x2="76758" y2="85742"/>
                        <a14:foregroundMark x1="55078" y1="95703" x2="55078" y2="95703"/>
                      </a14:backgroundRemoval>
                    </a14:imgEffect>
                  </a14:imgLayer>
                </a14:imgProps>
              </a:ext>
            </a:extLst>
          </a:blip>
          <a:stretch>
            <a:fillRect/>
          </a:stretch>
        </p:blipFill>
        <p:spPr>
          <a:xfrm>
            <a:off x="9428748" y="592029"/>
            <a:ext cx="2041958" cy="2041958"/>
          </a:xfrm>
          <a:prstGeom prst="rect">
            <a:avLst/>
          </a:prstGeom>
        </p:spPr>
      </p:pic>
      <p:sp>
        <p:nvSpPr>
          <p:cNvPr id="3" name="Content Placeholder 2">
            <a:extLst>
              <a:ext uri="{FF2B5EF4-FFF2-40B4-BE49-F238E27FC236}">
                <a16:creationId xmlns:a16="http://schemas.microsoft.com/office/drawing/2014/main" id="{76502664-3188-44DE-8B82-A9E188161D0D}"/>
              </a:ext>
            </a:extLst>
          </p:cNvPr>
          <p:cNvSpPr>
            <a:spLocks noGrp="1"/>
          </p:cNvSpPr>
          <p:nvPr>
            <p:ph idx="1"/>
          </p:nvPr>
        </p:nvSpPr>
        <p:spPr>
          <a:xfrm>
            <a:off x="5419753" y="4023858"/>
            <a:ext cx="5694883" cy="2021940"/>
          </a:xfrm>
        </p:spPr>
        <p:txBody>
          <a:bodyPr>
            <a:normAutofit/>
          </a:bodyPr>
          <a:lstStyle/>
          <a:p>
            <a:pPr marL="0" indent="0">
              <a:buNone/>
            </a:pPr>
            <a:r>
              <a:rPr lang="en-GB" dirty="0"/>
              <a:t>    </a:t>
            </a:r>
            <a:r>
              <a:rPr lang="en-GB" sz="2400" dirty="0">
                <a:latin typeface="Aharoni" panose="02010803020104030203" pitchFamily="2" charset="-79"/>
                <a:cs typeface="Aharoni" panose="02010803020104030203" pitchFamily="2" charset="-79"/>
              </a:rPr>
              <a:t>You decide not to take part </a:t>
            </a:r>
          </a:p>
          <a:p>
            <a:endParaRPr lang="en-GB" dirty="0"/>
          </a:p>
        </p:txBody>
      </p:sp>
    </p:spTree>
    <p:extLst>
      <p:ext uri="{BB962C8B-B14F-4D97-AF65-F5344CB8AC3E}">
        <p14:creationId xmlns:p14="http://schemas.microsoft.com/office/powerpoint/2010/main" val="355620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ABB2F-9F3B-4C2E-921B-4BA3096933FF}"/>
              </a:ext>
            </a:extLst>
          </p:cNvPr>
          <p:cNvSpPr>
            <a:spLocks noGrp="1"/>
          </p:cNvSpPr>
          <p:nvPr>
            <p:ph type="title"/>
          </p:nvPr>
        </p:nvSpPr>
        <p:spPr>
          <a:xfrm>
            <a:off x="682348" y="2104466"/>
            <a:ext cx="2318028" cy="3213846"/>
          </a:xfrm>
        </p:spPr>
        <p:txBody>
          <a:bodyPr anchor="b">
            <a:normAutofit/>
          </a:bodyPr>
          <a:lstStyle/>
          <a:p>
            <a:pPr>
              <a:lnSpc>
                <a:spcPct val="100000"/>
              </a:lnSpc>
            </a:pPr>
            <a:r>
              <a:rPr lang="en-GB" sz="1700"/>
              <a:t>Your Friends introduces you to an online friend she has been playing with and wants you to meet up with them and play together in their home. What should you do?</a:t>
            </a:r>
            <a:br>
              <a:rPr lang="en-GB" sz="1700"/>
            </a:br>
            <a:br>
              <a:rPr lang="en-GB" sz="1700"/>
            </a:br>
            <a:endParaRPr lang="en-GB" sz="1700"/>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7D4E3CF-ADE1-4FE3-9DFA-A134CC62B23C}"/>
              </a:ext>
            </a:extLst>
          </p:cNvPr>
          <p:cNvGraphicFramePr>
            <a:graphicFrameLocks noGrp="1"/>
          </p:cNvGraphicFramePr>
          <p:nvPr>
            <p:ph idx="1"/>
            <p:extLst>
              <p:ext uri="{D42A27DB-BD31-4B8C-83A1-F6EECF244321}">
                <p14:modId xmlns:p14="http://schemas.microsoft.com/office/powerpoint/2010/main" val="1828209524"/>
              </p:ext>
            </p:extLst>
          </p:nvPr>
        </p:nvGraphicFramePr>
        <p:xfrm>
          <a:off x="4505325" y="942975"/>
          <a:ext cx="66093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93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5B34AD0-B80E-4F9E-82B7-C26FEF80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98398-967D-4290-88C6-8EFD4D558CD4}"/>
              </a:ext>
            </a:extLst>
          </p:cNvPr>
          <p:cNvSpPr>
            <a:spLocks noGrp="1"/>
          </p:cNvSpPr>
          <p:nvPr>
            <p:ph type="title"/>
          </p:nvPr>
        </p:nvSpPr>
        <p:spPr>
          <a:xfrm>
            <a:off x="1077363" y="4085273"/>
            <a:ext cx="3544513" cy="2004748"/>
          </a:xfrm>
        </p:spPr>
        <p:txBody>
          <a:bodyPr anchor="t">
            <a:normAutofit/>
          </a:bodyPr>
          <a:lstStyle/>
          <a:p>
            <a:r>
              <a:rPr lang="en-GB" dirty="0"/>
              <a:t>Answer </a:t>
            </a:r>
          </a:p>
        </p:txBody>
      </p:sp>
      <p:pic>
        <p:nvPicPr>
          <p:cNvPr id="6" name="Picture 5">
            <a:extLst>
              <a:ext uri="{FF2B5EF4-FFF2-40B4-BE49-F238E27FC236}">
                <a16:creationId xmlns:a16="http://schemas.microsoft.com/office/drawing/2014/main" id="{0A67058F-ADBD-46FD-B1E3-E21B90696A6E}"/>
              </a:ext>
            </a:extLst>
          </p:cNvPr>
          <p:cNvPicPr>
            <a:picLocks noChangeAspect="1"/>
          </p:cNvPicPr>
          <p:nvPr/>
        </p:nvPicPr>
        <p:blipFill rotWithShape="1">
          <a:blip r:embed="rId2"/>
          <a:srcRect t="10358" r="-1" b="14003"/>
          <a:stretch/>
        </p:blipFill>
        <p:spPr>
          <a:xfrm>
            <a:off x="20" y="-1049"/>
            <a:ext cx="8703105" cy="3429001"/>
          </a:xfrm>
          <a:prstGeom prst="rect">
            <a:avLst/>
          </a:prstGeom>
        </p:spPr>
      </p:pic>
      <p:sp>
        <p:nvSpPr>
          <p:cNvPr id="30" name="Rectangle 29">
            <a:extLst>
              <a:ext uri="{FF2B5EF4-FFF2-40B4-BE49-F238E27FC236}">
                <a16:creationId xmlns:a16="http://schemas.microsoft.com/office/drawing/2014/main" id="{55379894-0796-40B0-A4BF-E605C18E7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003" y="-1"/>
            <a:ext cx="3487577" cy="3429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4">
            <a:extLst>
              <a:ext uri="{FF2B5EF4-FFF2-40B4-BE49-F238E27FC236}">
                <a16:creationId xmlns:a16="http://schemas.microsoft.com/office/drawing/2014/main" id="{C133A3C2-766B-44EE-A077-523300778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24346" y="-2096"/>
            <a:ext cx="3484819" cy="343004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3FB6CC4-2C2C-49CF-B52E-1356B12A926A}"/>
              </a:ext>
            </a:extLst>
          </p:cNvPr>
          <p:cNvPicPr>
            <a:picLocks noChangeAspect="1"/>
          </p:cNvPicPr>
          <p:nvPr/>
        </p:nvPicPr>
        <p:blipFill rotWithShape="1">
          <a:blip r:embed="rId3"/>
          <a:srcRect r="5" b="5"/>
          <a:stretch/>
        </p:blipFill>
        <p:spPr>
          <a:xfrm>
            <a:off x="8914500" y="178410"/>
            <a:ext cx="3070456" cy="3070456"/>
          </a:xfrm>
          <a:custGeom>
            <a:avLst/>
            <a:gdLst/>
            <a:ahLst/>
            <a:cxnLst/>
            <a:rect l="l" t="t" r="r" b="b"/>
            <a:pathLst>
              <a:path w="3070456" h="3070456">
                <a:moveTo>
                  <a:pt x="1535228" y="0"/>
                </a:moveTo>
                <a:cubicBezTo>
                  <a:pt x="2383111" y="0"/>
                  <a:pt x="3070456" y="687345"/>
                  <a:pt x="3070456" y="1535228"/>
                </a:cubicBezTo>
                <a:cubicBezTo>
                  <a:pt x="3070456" y="2383111"/>
                  <a:pt x="2383111" y="3070456"/>
                  <a:pt x="1535228" y="3070456"/>
                </a:cubicBezTo>
                <a:cubicBezTo>
                  <a:pt x="687345" y="3070456"/>
                  <a:pt x="0" y="2383111"/>
                  <a:pt x="0" y="1535228"/>
                </a:cubicBezTo>
                <a:cubicBezTo>
                  <a:pt x="0" y="687345"/>
                  <a:pt x="687345" y="0"/>
                  <a:pt x="1535228" y="0"/>
                </a:cubicBezTo>
                <a:close/>
              </a:path>
            </a:pathLst>
          </a:custGeom>
        </p:spPr>
      </p:pic>
      <p:sp>
        <p:nvSpPr>
          <p:cNvPr id="3" name="Content Placeholder 2">
            <a:extLst>
              <a:ext uri="{FF2B5EF4-FFF2-40B4-BE49-F238E27FC236}">
                <a16:creationId xmlns:a16="http://schemas.microsoft.com/office/drawing/2014/main" id="{E92D2D1B-27A6-42C3-B0BF-F0AF465C841A}"/>
              </a:ext>
            </a:extLst>
          </p:cNvPr>
          <p:cNvSpPr>
            <a:spLocks noGrp="1"/>
          </p:cNvSpPr>
          <p:nvPr>
            <p:ph idx="1"/>
          </p:nvPr>
        </p:nvSpPr>
        <p:spPr>
          <a:xfrm>
            <a:off x="5170516" y="4085272"/>
            <a:ext cx="5944121" cy="2012875"/>
          </a:xfrm>
        </p:spPr>
        <p:txBody>
          <a:bodyPr>
            <a:normAutofit/>
          </a:bodyPr>
          <a:lstStyle/>
          <a:p>
            <a:pPr marL="0" indent="0">
              <a:buNone/>
            </a:pPr>
            <a:r>
              <a:rPr lang="en-GB" b="1"/>
              <a:t>Tell them you are sorry but you can’t meet them as you don’t know them</a:t>
            </a:r>
          </a:p>
          <a:p>
            <a:endParaRPr lang="en-GB" dirty="0"/>
          </a:p>
        </p:txBody>
      </p:sp>
    </p:spTree>
    <p:extLst>
      <p:ext uri="{BB962C8B-B14F-4D97-AF65-F5344CB8AC3E}">
        <p14:creationId xmlns:p14="http://schemas.microsoft.com/office/powerpoint/2010/main" val="384432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1951E2-8F97-4C6F-9735-8234E367F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3DF3F-62EF-4664-BB97-02B91201686E}"/>
              </a:ext>
            </a:extLst>
          </p:cNvPr>
          <p:cNvSpPr>
            <a:spLocks noGrp="1"/>
          </p:cNvSpPr>
          <p:nvPr>
            <p:ph type="title"/>
          </p:nvPr>
        </p:nvSpPr>
        <p:spPr>
          <a:xfrm>
            <a:off x="1077362" y="447676"/>
            <a:ext cx="10037276" cy="885824"/>
          </a:xfrm>
        </p:spPr>
        <p:txBody>
          <a:bodyPr anchor="ctr">
            <a:normAutofit/>
          </a:bodyPr>
          <a:lstStyle/>
          <a:p>
            <a:pPr algn="ctr">
              <a:lnSpc>
                <a:spcPct val="100000"/>
              </a:lnSpc>
            </a:pPr>
            <a:r>
              <a:rPr lang="en-GB" sz="2600"/>
              <a:t>What is the Best way to find a Safe Game?</a:t>
            </a:r>
            <a:br>
              <a:rPr lang="en-GB" sz="2600"/>
            </a:br>
            <a:endParaRPr lang="en-GB" sz="2600"/>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08339"/>
            <a:ext cx="12192000" cy="5149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500F260-E394-464D-9742-175781B2E93A}"/>
              </a:ext>
            </a:extLst>
          </p:cNvPr>
          <p:cNvGraphicFramePr>
            <a:graphicFrameLocks noGrp="1"/>
          </p:cNvGraphicFramePr>
          <p:nvPr>
            <p:ph idx="1"/>
            <p:extLst>
              <p:ext uri="{D42A27DB-BD31-4B8C-83A1-F6EECF244321}">
                <p14:modId xmlns:p14="http://schemas.microsoft.com/office/powerpoint/2010/main" val="2673860303"/>
              </p:ext>
            </p:extLst>
          </p:nvPr>
        </p:nvGraphicFramePr>
        <p:xfrm>
          <a:off x="1077913" y="2809875"/>
          <a:ext cx="10036175" cy="313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72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D3604-3DE7-432C-B735-1588C9097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7BDB0-FE2A-48B9-9FA2-999657F3604F}"/>
              </a:ext>
            </a:extLst>
          </p:cNvPr>
          <p:cNvSpPr>
            <a:spLocks noGrp="1"/>
          </p:cNvSpPr>
          <p:nvPr>
            <p:ph type="title"/>
          </p:nvPr>
        </p:nvSpPr>
        <p:spPr>
          <a:xfrm>
            <a:off x="1077362" y="720435"/>
            <a:ext cx="6448231" cy="1507375"/>
          </a:xfrm>
        </p:spPr>
        <p:txBody>
          <a:bodyPr>
            <a:normAutofit/>
          </a:bodyPr>
          <a:lstStyle/>
          <a:p>
            <a:r>
              <a:rPr lang="en-GB" dirty="0"/>
              <a:t>Answer </a:t>
            </a:r>
            <a:endParaRPr lang="en-GB"/>
          </a:p>
        </p:txBody>
      </p:sp>
      <p:sp>
        <p:nvSpPr>
          <p:cNvPr id="3" name="Content Placeholder 2">
            <a:extLst>
              <a:ext uri="{FF2B5EF4-FFF2-40B4-BE49-F238E27FC236}">
                <a16:creationId xmlns:a16="http://schemas.microsoft.com/office/drawing/2014/main" id="{5E33A1F8-6384-4096-928C-2410C9477973}"/>
              </a:ext>
            </a:extLst>
          </p:cNvPr>
          <p:cNvSpPr>
            <a:spLocks noGrp="1"/>
          </p:cNvSpPr>
          <p:nvPr>
            <p:ph idx="1"/>
          </p:nvPr>
        </p:nvSpPr>
        <p:spPr>
          <a:xfrm>
            <a:off x="1077361" y="2427316"/>
            <a:ext cx="6448231" cy="3513514"/>
          </a:xfrm>
        </p:spPr>
        <p:txBody>
          <a:bodyPr>
            <a:normAutofit/>
          </a:bodyPr>
          <a:lstStyle/>
          <a:p>
            <a:pPr marL="0" indent="0">
              <a:buNone/>
            </a:pPr>
            <a:r>
              <a:rPr lang="en-GB" sz="2800" b="1" dirty="0"/>
              <a:t>Search for games on trusted Websites</a:t>
            </a:r>
          </a:p>
        </p:txBody>
      </p:sp>
      <p:sp>
        <p:nvSpPr>
          <p:cNvPr id="12" name="Rectangle 11">
            <a:extLst>
              <a:ext uri="{FF2B5EF4-FFF2-40B4-BE49-F238E27FC236}">
                <a16:creationId xmlns:a16="http://schemas.microsoft.com/office/drawing/2014/main" id="{8EED0E7D-B7F4-4DED-8C53-E0DE8CC09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0407" y="-1"/>
            <a:ext cx="3487577"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914FB2-652A-40CA-929C-CEE6E1CA1E97}"/>
              </a:ext>
            </a:extLst>
          </p:cNvPr>
          <p:cNvPicPr>
            <a:picLocks noChangeAspect="1"/>
          </p:cNvPicPr>
          <p:nvPr/>
        </p:nvPicPr>
        <p:blipFill rotWithShape="1">
          <a:blip r:embed="rId2"/>
          <a:srcRect r="-2" b="-2"/>
          <a:stretch/>
        </p:blipFill>
        <p:spPr>
          <a:xfrm>
            <a:off x="8911283" y="178410"/>
            <a:ext cx="3070456" cy="3070456"/>
          </a:xfrm>
          <a:custGeom>
            <a:avLst/>
            <a:gdLst/>
            <a:ahLst/>
            <a:cxnLst/>
            <a:rect l="l" t="t" r="r" b="b"/>
            <a:pathLst>
              <a:path w="3070456" h="3070456">
                <a:moveTo>
                  <a:pt x="1535228" y="0"/>
                </a:moveTo>
                <a:cubicBezTo>
                  <a:pt x="2383111" y="0"/>
                  <a:pt x="3070456" y="687345"/>
                  <a:pt x="3070456" y="1535228"/>
                </a:cubicBezTo>
                <a:cubicBezTo>
                  <a:pt x="3070456" y="2383111"/>
                  <a:pt x="2383111" y="3070456"/>
                  <a:pt x="1535228" y="3070456"/>
                </a:cubicBezTo>
                <a:cubicBezTo>
                  <a:pt x="687345" y="3070456"/>
                  <a:pt x="0" y="2383111"/>
                  <a:pt x="0" y="1535228"/>
                </a:cubicBezTo>
                <a:cubicBezTo>
                  <a:pt x="0" y="687345"/>
                  <a:pt x="687345" y="0"/>
                  <a:pt x="1535228" y="0"/>
                </a:cubicBezTo>
                <a:close/>
              </a:path>
            </a:pathLst>
          </a:custGeom>
        </p:spPr>
      </p:pic>
      <p:pic>
        <p:nvPicPr>
          <p:cNvPr id="5" name="Picture 4">
            <a:extLst>
              <a:ext uri="{FF2B5EF4-FFF2-40B4-BE49-F238E27FC236}">
                <a16:creationId xmlns:a16="http://schemas.microsoft.com/office/drawing/2014/main" id="{175A7BDA-6D18-4FD6-A91B-8EF14E20C61C}"/>
              </a:ext>
            </a:extLst>
          </p:cNvPr>
          <p:cNvPicPr>
            <a:picLocks noChangeAspect="1"/>
          </p:cNvPicPr>
          <p:nvPr/>
        </p:nvPicPr>
        <p:blipFill rotWithShape="1">
          <a:blip r:embed="rId3"/>
          <a:srcRect t="1541" r="-2" b="-2"/>
          <a:stretch/>
        </p:blipFill>
        <p:spPr>
          <a:xfrm>
            <a:off x="8711979" y="3427276"/>
            <a:ext cx="3484433" cy="3430743"/>
          </a:xfrm>
          <a:prstGeom prst="rect">
            <a:avLst/>
          </a:prstGeom>
        </p:spPr>
      </p:pic>
    </p:spTree>
    <p:extLst>
      <p:ext uri="{BB962C8B-B14F-4D97-AF65-F5344CB8AC3E}">
        <p14:creationId xmlns:p14="http://schemas.microsoft.com/office/powerpoint/2010/main" val="13975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DCB9D-6DFA-4357-9910-0CD05E078945}"/>
              </a:ext>
            </a:extLst>
          </p:cNvPr>
          <p:cNvSpPr>
            <a:spLocks noGrp="1"/>
          </p:cNvSpPr>
          <p:nvPr>
            <p:ph type="title"/>
          </p:nvPr>
        </p:nvSpPr>
        <p:spPr>
          <a:xfrm>
            <a:off x="1077364" y="720435"/>
            <a:ext cx="4140096" cy="1507375"/>
          </a:xfrm>
        </p:spPr>
        <p:txBody>
          <a:bodyPr>
            <a:normAutofit fontScale="90000"/>
          </a:bodyPr>
          <a:lstStyle/>
          <a:p>
            <a:pPr>
              <a:lnSpc>
                <a:spcPct val="100000"/>
              </a:lnSpc>
            </a:pPr>
            <a:r>
              <a:rPr lang="en-GB" sz="2000" b="1" dirty="0">
                <a:latin typeface="MV Boli" panose="02000500030200090000" pitchFamily="2" charset="0"/>
                <a:cs typeface="MV Boli" panose="02000500030200090000" pitchFamily="2" charset="0"/>
              </a:rPr>
              <a:t>Your internet gaming account is private and you have fewer friends online than lots of people in your class. What do you do?</a:t>
            </a:r>
            <a:br>
              <a:rPr lang="en-GB" sz="2000" b="1" dirty="0">
                <a:latin typeface="MV Boli" panose="02000500030200090000" pitchFamily="2" charset="0"/>
                <a:cs typeface="MV Boli" panose="02000500030200090000" pitchFamily="2" charset="0"/>
              </a:rPr>
            </a:br>
            <a:r>
              <a:rPr lang="en-GB" sz="2000" b="1" dirty="0">
                <a:latin typeface="MV Boli" panose="02000500030200090000" pitchFamily="2" charset="0"/>
                <a:cs typeface="MV Boli" panose="02000500030200090000" pitchFamily="2" charset="0"/>
              </a:rPr>
              <a:t>(choose one option)</a:t>
            </a:r>
            <a:endParaRPr lang="en-GB" sz="2000" dirty="0"/>
          </a:p>
        </p:txBody>
      </p:sp>
      <p:sp>
        <p:nvSpPr>
          <p:cNvPr id="3" name="Content Placeholder 2">
            <a:extLst>
              <a:ext uri="{FF2B5EF4-FFF2-40B4-BE49-F238E27FC236}">
                <a16:creationId xmlns:a16="http://schemas.microsoft.com/office/drawing/2014/main" id="{518DE2A1-0065-4760-8611-478B7AA5B257}"/>
              </a:ext>
            </a:extLst>
          </p:cNvPr>
          <p:cNvSpPr>
            <a:spLocks noGrp="1"/>
          </p:cNvSpPr>
          <p:nvPr>
            <p:ph idx="1"/>
          </p:nvPr>
        </p:nvSpPr>
        <p:spPr>
          <a:xfrm>
            <a:off x="1077364" y="2427316"/>
            <a:ext cx="4140096" cy="3513514"/>
          </a:xfrm>
        </p:spPr>
        <p:txBody>
          <a:bodyPr>
            <a:normAutofit/>
          </a:bodyPr>
          <a:lstStyle/>
          <a:p>
            <a:pPr>
              <a:lnSpc>
                <a:spcPct val="110000"/>
              </a:lnSpc>
            </a:pPr>
            <a:r>
              <a:rPr lang="en-GB" sz="1500"/>
              <a:t>You don't add anyone you don’t know in person. You know who your true friends are and that’s what matters.</a:t>
            </a:r>
          </a:p>
          <a:p>
            <a:pPr marL="152400" indent="0">
              <a:lnSpc>
                <a:spcPct val="110000"/>
              </a:lnSpc>
              <a:buNone/>
            </a:pPr>
            <a:r>
              <a:rPr lang="en-GB" sz="1500"/>
              <a:t> </a:t>
            </a:r>
          </a:p>
          <a:p>
            <a:pPr>
              <a:lnSpc>
                <a:spcPct val="110000"/>
              </a:lnSpc>
            </a:pPr>
            <a:r>
              <a:rPr lang="en-GB" sz="1500"/>
              <a:t>Ask your friends to recommend people that you could add. At least you'll know they're trustworthy. </a:t>
            </a:r>
          </a:p>
          <a:p>
            <a:pPr>
              <a:lnSpc>
                <a:spcPct val="110000"/>
              </a:lnSpc>
            </a:pPr>
            <a:endParaRPr lang="en-GB" sz="1500"/>
          </a:p>
          <a:p>
            <a:pPr>
              <a:lnSpc>
                <a:spcPct val="110000"/>
              </a:lnSpc>
            </a:pPr>
            <a:r>
              <a:rPr lang="en-GB" sz="1500"/>
              <a:t>Start to accept friend requests from anyone so you can get more friends as quickly as you can.</a:t>
            </a:r>
          </a:p>
          <a:p>
            <a:pPr>
              <a:lnSpc>
                <a:spcPct val="110000"/>
              </a:lnSpc>
            </a:pPr>
            <a:endParaRPr lang="en-GB" sz="1500"/>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B145912-9172-41BF-96A2-FC0210706F33}"/>
              </a:ext>
            </a:extLst>
          </p:cNvPr>
          <p:cNvPicPr>
            <a:picLocks noChangeAspect="1"/>
          </p:cNvPicPr>
          <p:nvPr/>
        </p:nvPicPr>
        <p:blipFill>
          <a:blip r:embed="rId2"/>
          <a:stretch>
            <a:fillRect/>
          </a:stretch>
        </p:blipFill>
        <p:spPr>
          <a:xfrm>
            <a:off x="6625751" y="1197092"/>
            <a:ext cx="3830282" cy="2164109"/>
          </a:xfrm>
          <a:prstGeom prst="rect">
            <a:avLst/>
          </a:prstGeom>
        </p:spPr>
      </p:pic>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27E9680-22A1-4690-B0DE-395514C03EE7}"/>
              </a:ext>
            </a:extLst>
          </p:cNvPr>
          <p:cNvPicPr>
            <a:picLocks noChangeAspect="1"/>
          </p:cNvPicPr>
          <p:nvPr/>
        </p:nvPicPr>
        <p:blipFill>
          <a:blip r:embed="rId3"/>
          <a:stretch>
            <a:fillRect/>
          </a:stretch>
        </p:blipFill>
        <p:spPr>
          <a:xfrm>
            <a:off x="6617241" y="3776721"/>
            <a:ext cx="3847304" cy="2164109"/>
          </a:xfrm>
          <a:prstGeom prst="rect">
            <a:avLst/>
          </a:prstGeom>
        </p:spPr>
      </p:pic>
    </p:spTree>
    <p:extLst>
      <p:ext uri="{BB962C8B-B14F-4D97-AF65-F5344CB8AC3E}">
        <p14:creationId xmlns:p14="http://schemas.microsoft.com/office/powerpoint/2010/main" val="214280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Rectangle 18">
            <a:extLst>
              <a:ext uri="{FF2B5EF4-FFF2-40B4-BE49-F238E27FC236}">
                <a16:creationId xmlns:a16="http://schemas.microsoft.com/office/drawing/2014/main" id="{050FD556-4C97-47C4-8C29-C04095E24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7A12F-6C46-4E3E-90ED-BE424C7F1D00}"/>
              </a:ext>
            </a:extLst>
          </p:cNvPr>
          <p:cNvSpPr>
            <a:spLocks noGrp="1"/>
          </p:cNvSpPr>
          <p:nvPr>
            <p:ph type="title"/>
          </p:nvPr>
        </p:nvSpPr>
        <p:spPr>
          <a:xfrm>
            <a:off x="2150028" y="2071396"/>
            <a:ext cx="3639837" cy="1452131"/>
          </a:xfrm>
        </p:spPr>
        <p:txBody>
          <a:bodyPr vert="horz" lIns="91440" tIns="45720" rIns="91440" bIns="45720" rtlCol="0" anchor="b">
            <a:normAutofit/>
          </a:bodyPr>
          <a:lstStyle/>
          <a:p>
            <a:r>
              <a:rPr lang="en-US" sz="4000" dirty="0">
                <a:latin typeface="Algerian" panose="04020705040A02060702" pitchFamily="82" charset="0"/>
              </a:rPr>
              <a:t>JazakAllah </a:t>
            </a:r>
            <a:br>
              <a:rPr lang="en-US" sz="4000" dirty="0">
                <a:latin typeface="Algerian" panose="04020705040A02060702" pitchFamily="82" charset="0"/>
              </a:rPr>
            </a:br>
            <a:endParaRPr lang="en-US" sz="4000" dirty="0">
              <a:latin typeface="Algerian" panose="04020705040A02060702" pitchFamily="82" charset="0"/>
            </a:endParaRPr>
          </a:p>
        </p:txBody>
      </p:sp>
      <p:sp>
        <p:nvSpPr>
          <p:cNvPr id="14" name="Content Placeholder 13">
            <a:extLst>
              <a:ext uri="{FF2B5EF4-FFF2-40B4-BE49-F238E27FC236}">
                <a16:creationId xmlns:a16="http://schemas.microsoft.com/office/drawing/2014/main" id="{E3D759AB-63EC-4F4B-B42E-81D75E508CC6}"/>
              </a:ext>
            </a:extLst>
          </p:cNvPr>
          <p:cNvSpPr>
            <a:spLocks noGrp="1"/>
          </p:cNvSpPr>
          <p:nvPr>
            <p:ph idx="1"/>
          </p:nvPr>
        </p:nvSpPr>
        <p:spPr>
          <a:xfrm>
            <a:off x="436827" y="3008262"/>
            <a:ext cx="7984853" cy="1010066"/>
          </a:xfrm>
        </p:spPr>
        <p:txBody>
          <a:bodyPr vert="horz" lIns="91440" tIns="45720" rIns="91440" bIns="45720" rtlCol="0" anchor="t">
            <a:normAutofit/>
          </a:bodyPr>
          <a:lstStyle/>
          <a:p>
            <a:pPr marL="0" indent="0">
              <a:buNone/>
            </a:pPr>
            <a:r>
              <a:rPr lang="en-US" b="1" dirty="0"/>
              <a:t>  </a:t>
            </a:r>
            <a:r>
              <a:rPr lang="en-US" sz="4100" b="1" dirty="0">
                <a:latin typeface="Algerian" panose="04020705040A02060702" pitchFamily="82" charset="0"/>
              </a:rPr>
              <a:t>Nasiratul Ahmadiyya UK</a:t>
            </a:r>
            <a:endParaRPr lang="en-US" b="1" dirty="0">
              <a:latin typeface="Algerian" panose="04020705040A02060702" pitchFamily="82" charset="0"/>
            </a:endParaRPr>
          </a:p>
        </p:txBody>
      </p:sp>
      <p:sp>
        <p:nvSpPr>
          <p:cNvPr id="21" name="Freeform: Shape 20">
            <a:extLst>
              <a:ext uri="{FF2B5EF4-FFF2-40B4-BE49-F238E27FC236}">
                <a16:creationId xmlns:a16="http://schemas.microsoft.com/office/drawing/2014/main" id="{C77ED65D-8324-4C4F-88A2-309BE7389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A6794FBE-0FC1-47DC-9044-C15839E7EF14}"/>
              </a:ext>
            </a:extLst>
          </p:cNvPr>
          <p:cNvPicPr>
            <a:picLocks noChangeAspect="1"/>
          </p:cNvPicPr>
          <p:nvPr/>
        </p:nvPicPr>
        <p:blipFill>
          <a:blip r:embed="rId2"/>
          <a:stretch>
            <a:fillRect/>
          </a:stretch>
        </p:blipFill>
        <p:spPr>
          <a:xfrm>
            <a:off x="7791773" y="1593723"/>
            <a:ext cx="3310459" cy="3310459"/>
          </a:xfrm>
          <a:prstGeom prst="rect">
            <a:avLst/>
          </a:prstGeom>
        </p:spPr>
      </p:pic>
      <p:sp>
        <p:nvSpPr>
          <p:cNvPr id="23" name="Freeform: Shape 22">
            <a:extLst>
              <a:ext uri="{FF2B5EF4-FFF2-40B4-BE49-F238E27FC236}">
                <a16:creationId xmlns:a16="http://schemas.microsoft.com/office/drawing/2014/main" id="{1D0450F3-2536-4082-A67D-8ADB80155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3629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9D7A-4D0C-4E48-B086-BB0CF34BFD57}"/>
              </a:ext>
            </a:extLst>
          </p:cNvPr>
          <p:cNvSpPr>
            <a:spLocks noGrp="1"/>
          </p:cNvSpPr>
          <p:nvPr>
            <p:ph type="title"/>
          </p:nvPr>
        </p:nvSpPr>
        <p:spPr/>
        <p:txBody>
          <a:bodyPr/>
          <a:lstStyle/>
          <a:p>
            <a:pPr algn="ctr"/>
            <a:r>
              <a:rPr lang="en-GB" dirty="0"/>
              <a:t>Answer </a:t>
            </a:r>
          </a:p>
        </p:txBody>
      </p:sp>
      <p:sp>
        <p:nvSpPr>
          <p:cNvPr id="3" name="Content Placeholder 2">
            <a:extLst>
              <a:ext uri="{FF2B5EF4-FFF2-40B4-BE49-F238E27FC236}">
                <a16:creationId xmlns:a16="http://schemas.microsoft.com/office/drawing/2014/main" id="{7C4D5013-67F1-466D-9E9C-252D7DF71CF4}"/>
              </a:ext>
            </a:extLst>
          </p:cNvPr>
          <p:cNvSpPr>
            <a:spLocks noGrp="1"/>
          </p:cNvSpPr>
          <p:nvPr>
            <p:ph idx="1"/>
          </p:nvPr>
        </p:nvSpPr>
        <p:spPr>
          <a:xfrm>
            <a:off x="3182612" y="2343426"/>
            <a:ext cx="5826776" cy="3513514"/>
          </a:xfrm>
        </p:spPr>
        <p:txBody>
          <a:bodyPr/>
          <a:lstStyle/>
          <a:p>
            <a:pPr marL="0" indent="0" algn="ctr">
              <a:buNone/>
            </a:pPr>
            <a:r>
              <a:rPr lang="en-GB" sz="2800" b="1" dirty="0"/>
              <a:t>. You don't add anyone you don’t know in person. You know who your true friends are and that’s what matters. </a:t>
            </a:r>
          </a:p>
          <a:p>
            <a:endParaRPr lang="en-GB" dirty="0"/>
          </a:p>
        </p:txBody>
      </p:sp>
      <p:pic>
        <p:nvPicPr>
          <p:cNvPr id="4" name="Picture 3">
            <a:extLst>
              <a:ext uri="{FF2B5EF4-FFF2-40B4-BE49-F238E27FC236}">
                <a16:creationId xmlns:a16="http://schemas.microsoft.com/office/drawing/2014/main" id="{2B9409EA-DC18-467F-B207-C5583056A7D0}"/>
              </a:ext>
            </a:extLst>
          </p:cNvPr>
          <p:cNvPicPr>
            <a:picLocks noChangeAspect="1"/>
          </p:cNvPicPr>
          <p:nvPr/>
        </p:nvPicPr>
        <p:blipFill>
          <a:blip r:embed="rId2"/>
          <a:stretch>
            <a:fillRect/>
          </a:stretch>
        </p:blipFill>
        <p:spPr>
          <a:xfrm>
            <a:off x="8396529" y="4100183"/>
            <a:ext cx="2042337" cy="2042337"/>
          </a:xfrm>
          <a:prstGeom prst="rect">
            <a:avLst/>
          </a:prstGeom>
        </p:spPr>
      </p:pic>
    </p:spTree>
    <p:extLst>
      <p:ext uri="{BB962C8B-B14F-4D97-AF65-F5344CB8AC3E}">
        <p14:creationId xmlns:p14="http://schemas.microsoft.com/office/powerpoint/2010/main" val="352937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B34AD0-B80E-4F9E-82B7-C26FEF80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ED91E-8FF8-424F-8FBF-8F12C1CCA850}"/>
              </a:ext>
            </a:extLst>
          </p:cNvPr>
          <p:cNvSpPr>
            <a:spLocks noGrp="1"/>
          </p:cNvSpPr>
          <p:nvPr>
            <p:ph type="title"/>
          </p:nvPr>
        </p:nvSpPr>
        <p:spPr>
          <a:xfrm>
            <a:off x="1077362" y="4085273"/>
            <a:ext cx="5018637" cy="2004748"/>
          </a:xfrm>
        </p:spPr>
        <p:txBody>
          <a:bodyPr anchor="t">
            <a:normAutofit/>
          </a:bodyPr>
          <a:lstStyle/>
          <a:p>
            <a:pPr>
              <a:lnSpc>
                <a:spcPct val="100000"/>
              </a:lnSpc>
            </a:pPr>
            <a:r>
              <a:rPr lang="en-US" sz="2700" b="1" dirty="0"/>
              <a:t>When playing online </a:t>
            </a:r>
            <a:r>
              <a:rPr lang="en-US" sz="2700" b="1" i="1" dirty="0"/>
              <a:t>Games, what </a:t>
            </a:r>
            <a:r>
              <a:rPr lang="en-US" sz="2700" b="1" dirty="0"/>
              <a:t>information should you not post online</a:t>
            </a:r>
            <a:r>
              <a:rPr lang="en-US" sz="2700" dirty="0"/>
              <a:t>? </a:t>
            </a:r>
            <a:br>
              <a:rPr lang="en-US" sz="2700" dirty="0"/>
            </a:br>
            <a:endParaRPr lang="en-GB" sz="2700" dirty="0"/>
          </a:p>
        </p:txBody>
      </p:sp>
      <p:sp>
        <p:nvSpPr>
          <p:cNvPr id="12" name="Rectangle 11">
            <a:extLst>
              <a:ext uri="{FF2B5EF4-FFF2-40B4-BE49-F238E27FC236}">
                <a16:creationId xmlns:a16="http://schemas.microsoft.com/office/drawing/2014/main" id="{AAB0282D-040F-4D15-B2AC-5BBC8A91D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8700" y="0"/>
            <a:ext cx="5227758" cy="3412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E39E63D-10EC-4560-ACC2-CB665C4E5C98}"/>
              </a:ext>
            </a:extLst>
          </p:cNvPr>
          <p:cNvPicPr>
            <a:picLocks noChangeAspect="1"/>
          </p:cNvPicPr>
          <p:nvPr/>
        </p:nvPicPr>
        <p:blipFill rotWithShape="1">
          <a:blip r:embed="rId2"/>
          <a:srcRect t="8832" r="-1" b="-1"/>
          <a:stretch/>
        </p:blipFill>
        <p:spPr>
          <a:xfrm>
            <a:off x="20" y="-1060"/>
            <a:ext cx="6962575" cy="3413145"/>
          </a:xfrm>
          <a:prstGeom prst="rect">
            <a:avLst/>
          </a:prstGeom>
        </p:spPr>
      </p:pic>
      <p:pic>
        <p:nvPicPr>
          <p:cNvPr id="5" name="Picture 4">
            <a:extLst>
              <a:ext uri="{FF2B5EF4-FFF2-40B4-BE49-F238E27FC236}">
                <a16:creationId xmlns:a16="http://schemas.microsoft.com/office/drawing/2014/main" id="{AB1471A8-BC23-4FBC-A8B9-37FDE02FCDCF}"/>
              </a:ext>
            </a:extLst>
          </p:cNvPr>
          <p:cNvPicPr>
            <a:picLocks noChangeAspect="1"/>
          </p:cNvPicPr>
          <p:nvPr/>
        </p:nvPicPr>
        <p:blipFill rotWithShape="1">
          <a:blip r:embed="rId3"/>
          <a:srcRect l="12285" r="1535" b="3"/>
          <a:stretch/>
        </p:blipFill>
        <p:spPr>
          <a:xfrm>
            <a:off x="6962593" y="-1060"/>
            <a:ext cx="5229408" cy="3413145"/>
          </a:xfrm>
          <a:custGeom>
            <a:avLst/>
            <a:gdLst/>
            <a:ahLst/>
            <a:cxnLst/>
            <a:rect l="l" t="t" r="r" b="b"/>
            <a:pathLst>
              <a:path w="5229408" h="3413145">
                <a:moveTo>
                  <a:pt x="0" y="0"/>
                </a:moveTo>
                <a:lnTo>
                  <a:pt x="5229408" y="0"/>
                </a:lnTo>
                <a:lnTo>
                  <a:pt x="5229408" y="3413145"/>
                </a:lnTo>
                <a:lnTo>
                  <a:pt x="3360221" y="3413145"/>
                </a:lnTo>
                <a:lnTo>
                  <a:pt x="3251165" y="3410338"/>
                </a:lnTo>
                <a:cubicBezTo>
                  <a:pt x="1497631" y="3319859"/>
                  <a:pt x="90813" y="1843413"/>
                  <a:pt x="1962" y="1586"/>
                </a:cubicBezTo>
                <a:lnTo>
                  <a:pt x="1924" y="1"/>
                </a:lnTo>
                <a:lnTo>
                  <a:pt x="2" y="1"/>
                </a:lnTo>
                <a:lnTo>
                  <a:pt x="2" y="3413145"/>
                </a:lnTo>
                <a:lnTo>
                  <a:pt x="0" y="3413145"/>
                </a:lnTo>
                <a:close/>
              </a:path>
            </a:pathLst>
          </a:custGeom>
        </p:spPr>
      </p:pic>
      <p:sp>
        <p:nvSpPr>
          <p:cNvPr id="3" name="Content Placeholder 2">
            <a:extLst>
              <a:ext uri="{FF2B5EF4-FFF2-40B4-BE49-F238E27FC236}">
                <a16:creationId xmlns:a16="http://schemas.microsoft.com/office/drawing/2014/main" id="{53CD4811-A0AD-478D-9408-D73DF0974CB2}"/>
              </a:ext>
            </a:extLst>
          </p:cNvPr>
          <p:cNvSpPr>
            <a:spLocks noGrp="1"/>
          </p:cNvSpPr>
          <p:nvPr>
            <p:ph idx="1"/>
          </p:nvPr>
        </p:nvSpPr>
        <p:spPr>
          <a:xfrm>
            <a:off x="6921731" y="4085272"/>
            <a:ext cx="4192906" cy="2012875"/>
          </a:xfrm>
        </p:spPr>
        <p:txBody>
          <a:bodyPr>
            <a:normAutofit/>
          </a:bodyPr>
          <a:lstStyle/>
          <a:p>
            <a:pPr marL="342900" indent="-342900">
              <a:lnSpc>
                <a:spcPct val="110000"/>
              </a:lnSpc>
              <a:buFont typeface="+mj-lt"/>
              <a:buAutoNum type="arabicPeriod"/>
            </a:pPr>
            <a:r>
              <a:rPr lang="en-GB" dirty="0"/>
              <a:t>Personal Details </a:t>
            </a:r>
          </a:p>
          <a:p>
            <a:pPr marL="342900" indent="-342900">
              <a:lnSpc>
                <a:spcPct val="110000"/>
              </a:lnSpc>
              <a:buFont typeface="+mj-lt"/>
              <a:buAutoNum type="arabicPeriod"/>
            </a:pPr>
            <a:r>
              <a:rPr lang="en-GB" dirty="0"/>
              <a:t>What you’ve had for dinner</a:t>
            </a:r>
          </a:p>
          <a:p>
            <a:pPr marL="342900" indent="-342900">
              <a:lnSpc>
                <a:spcPct val="110000"/>
              </a:lnSpc>
              <a:buFont typeface="+mj-lt"/>
              <a:buAutoNum type="arabicPeriod"/>
            </a:pPr>
            <a:r>
              <a:rPr lang="en-GB" dirty="0"/>
              <a:t> A Picture of your favourite Gaming Character</a:t>
            </a:r>
          </a:p>
          <a:p>
            <a:pPr marL="342900" indent="-342900">
              <a:lnSpc>
                <a:spcPct val="110000"/>
              </a:lnSpc>
              <a:buFont typeface="+mj-lt"/>
              <a:buAutoNum type="arabicPeriod"/>
            </a:pPr>
            <a:r>
              <a:rPr lang="en-GB" dirty="0"/>
              <a:t> Which school you go to </a:t>
            </a:r>
          </a:p>
          <a:p>
            <a:pPr>
              <a:lnSpc>
                <a:spcPct val="110000"/>
              </a:lnSpc>
            </a:pPr>
            <a:endParaRPr lang="en-GB" dirty="0"/>
          </a:p>
        </p:txBody>
      </p:sp>
    </p:spTree>
    <p:extLst>
      <p:ext uri="{BB962C8B-B14F-4D97-AF65-F5344CB8AC3E}">
        <p14:creationId xmlns:p14="http://schemas.microsoft.com/office/powerpoint/2010/main" val="35342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E43F-38EA-40CD-935C-60A98DED20A8}"/>
              </a:ext>
            </a:extLst>
          </p:cNvPr>
          <p:cNvSpPr>
            <a:spLocks noGrp="1"/>
          </p:cNvSpPr>
          <p:nvPr>
            <p:ph type="title"/>
          </p:nvPr>
        </p:nvSpPr>
        <p:spPr/>
        <p:txBody>
          <a:bodyPr/>
          <a:lstStyle/>
          <a:p>
            <a:pPr algn="ctr"/>
            <a:r>
              <a:rPr lang="en-GB" dirty="0"/>
              <a:t>Answer </a:t>
            </a:r>
          </a:p>
        </p:txBody>
      </p:sp>
      <p:sp>
        <p:nvSpPr>
          <p:cNvPr id="3" name="Content Placeholder 2">
            <a:extLst>
              <a:ext uri="{FF2B5EF4-FFF2-40B4-BE49-F238E27FC236}">
                <a16:creationId xmlns:a16="http://schemas.microsoft.com/office/drawing/2014/main" id="{79AC2240-E9CE-494D-A042-AF5A24E248E8}"/>
              </a:ext>
            </a:extLst>
          </p:cNvPr>
          <p:cNvSpPr>
            <a:spLocks noGrp="1"/>
          </p:cNvSpPr>
          <p:nvPr>
            <p:ph idx="1"/>
          </p:nvPr>
        </p:nvSpPr>
        <p:spPr/>
        <p:txBody>
          <a:bodyPr>
            <a:normAutofit/>
          </a:bodyPr>
          <a:lstStyle/>
          <a:p>
            <a:pPr marL="0" indent="0" algn="ctr">
              <a:buNone/>
            </a:pPr>
            <a:r>
              <a:rPr lang="en-GB" sz="3600" b="1" dirty="0"/>
              <a:t>Which School you go to</a:t>
            </a:r>
          </a:p>
          <a:p>
            <a:pPr marL="0" indent="0" algn="ctr">
              <a:buNone/>
            </a:pPr>
            <a:r>
              <a:rPr lang="en-GB" sz="3600" b="1" dirty="0"/>
              <a:t> &amp; Personal Details</a:t>
            </a:r>
          </a:p>
          <a:p>
            <a:pPr marL="0" indent="0" algn="ctr">
              <a:buNone/>
            </a:pPr>
            <a:endParaRPr lang="en-GB" sz="3600" b="1" dirty="0"/>
          </a:p>
        </p:txBody>
      </p:sp>
      <p:pic>
        <p:nvPicPr>
          <p:cNvPr id="4" name="Picture 3">
            <a:extLst>
              <a:ext uri="{FF2B5EF4-FFF2-40B4-BE49-F238E27FC236}">
                <a16:creationId xmlns:a16="http://schemas.microsoft.com/office/drawing/2014/main" id="{3DC88F00-D165-4D3E-9ECD-C40A2E21F0F6}"/>
              </a:ext>
            </a:extLst>
          </p:cNvPr>
          <p:cNvPicPr>
            <a:picLocks noChangeAspect="1"/>
          </p:cNvPicPr>
          <p:nvPr/>
        </p:nvPicPr>
        <p:blipFill>
          <a:blip r:embed="rId2"/>
          <a:stretch>
            <a:fillRect/>
          </a:stretch>
        </p:blipFill>
        <p:spPr>
          <a:xfrm>
            <a:off x="8359206" y="3898493"/>
            <a:ext cx="2042337" cy="2042337"/>
          </a:xfrm>
          <a:prstGeom prst="rect">
            <a:avLst/>
          </a:prstGeom>
        </p:spPr>
      </p:pic>
    </p:spTree>
    <p:extLst>
      <p:ext uri="{BB962C8B-B14F-4D97-AF65-F5344CB8AC3E}">
        <p14:creationId xmlns:p14="http://schemas.microsoft.com/office/powerpoint/2010/main" val="82949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E6AFC35-0B9B-40C6-8160-29D731E07B0F}"/>
              </a:ext>
            </a:extLst>
          </p:cNvPr>
          <p:cNvSpPr>
            <a:spLocks noGrp="1"/>
          </p:cNvSpPr>
          <p:nvPr>
            <p:ph type="title"/>
          </p:nvPr>
        </p:nvSpPr>
        <p:spPr>
          <a:xfrm>
            <a:off x="752476" y="1597958"/>
            <a:ext cx="2401165" cy="2491904"/>
          </a:xfrm>
        </p:spPr>
        <p:txBody>
          <a:bodyPr anchor="t">
            <a:normAutofit/>
          </a:bodyPr>
          <a:lstStyle/>
          <a:p>
            <a:pPr>
              <a:lnSpc>
                <a:spcPct val="100000"/>
              </a:lnSpc>
            </a:pPr>
            <a:r>
              <a:rPr lang="en-GB" sz="1500" b="1"/>
              <a:t>Someone from another school, that you know online, wants to meet you outside the local shops, so you can hang out together. You know their name but haven’t met them before. What should you do? </a:t>
            </a:r>
            <a:endParaRPr lang="en-GB" sz="1500"/>
          </a:p>
        </p:txBody>
      </p:sp>
      <p:sp>
        <p:nvSpPr>
          <p:cNvPr id="17" name="Freeform: Shape 16">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ontent Placeholder 2">
            <a:extLst>
              <a:ext uri="{FF2B5EF4-FFF2-40B4-BE49-F238E27FC236}">
                <a16:creationId xmlns:a16="http://schemas.microsoft.com/office/drawing/2014/main" id="{8DC47E75-730D-4F0B-8B3E-76236A5A3835}"/>
              </a:ext>
            </a:extLst>
          </p:cNvPr>
          <p:cNvGraphicFramePr>
            <a:graphicFrameLocks noGrp="1"/>
          </p:cNvGraphicFramePr>
          <p:nvPr>
            <p:ph idx="1"/>
            <p:extLst>
              <p:ext uri="{D42A27DB-BD31-4B8C-83A1-F6EECF244321}">
                <p14:modId xmlns:p14="http://schemas.microsoft.com/office/powerpoint/2010/main" val="3158712951"/>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01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0">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E6555-6263-472C-BC8C-70B2B7AB9BFD}"/>
              </a:ext>
            </a:extLst>
          </p:cNvPr>
          <p:cNvSpPr>
            <a:spLocks noGrp="1"/>
          </p:cNvSpPr>
          <p:nvPr>
            <p:ph type="title"/>
          </p:nvPr>
        </p:nvSpPr>
        <p:spPr>
          <a:xfrm>
            <a:off x="1077364" y="720435"/>
            <a:ext cx="4140096" cy="1507375"/>
          </a:xfrm>
        </p:spPr>
        <p:txBody>
          <a:bodyPr>
            <a:normAutofit/>
          </a:bodyPr>
          <a:lstStyle/>
          <a:p>
            <a:r>
              <a:rPr lang="en-GB" dirty="0"/>
              <a:t>Answer </a:t>
            </a:r>
          </a:p>
        </p:txBody>
      </p:sp>
      <p:sp>
        <p:nvSpPr>
          <p:cNvPr id="3" name="Content Placeholder 2">
            <a:extLst>
              <a:ext uri="{FF2B5EF4-FFF2-40B4-BE49-F238E27FC236}">
                <a16:creationId xmlns:a16="http://schemas.microsoft.com/office/drawing/2014/main" id="{876AC394-0214-4321-872E-261D322331FB}"/>
              </a:ext>
            </a:extLst>
          </p:cNvPr>
          <p:cNvSpPr>
            <a:spLocks noGrp="1"/>
          </p:cNvSpPr>
          <p:nvPr>
            <p:ph idx="1"/>
          </p:nvPr>
        </p:nvSpPr>
        <p:spPr>
          <a:xfrm>
            <a:off x="1077364" y="2427316"/>
            <a:ext cx="4140096" cy="3513514"/>
          </a:xfrm>
        </p:spPr>
        <p:txBody>
          <a:bodyPr>
            <a:normAutofit/>
          </a:bodyPr>
          <a:lstStyle/>
          <a:p>
            <a:pPr marL="0" indent="0">
              <a:buNone/>
            </a:pPr>
            <a:r>
              <a:rPr lang="en-GB" b="1" dirty="0"/>
              <a:t>Let your parents / carers know straight away and refuse to meet them.</a:t>
            </a:r>
          </a:p>
          <a:p>
            <a:endParaRPr lang="en-GB" dirty="0"/>
          </a:p>
        </p:txBody>
      </p:sp>
      <p:sp>
        <p:nvSpPr>
          <p:cNvPr id="42" name="Freeform: Shape 32">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86A3552-FF68-4744-832F-05E7EC3764CD}"/>
              </a:ext>
            </a:extLst>
          </p:cNvPr>
          <p:cNvPicPr>
            <a:picLocks noChangeAspect="1"/>
          </p:cNvPicPr>
          <p:nvPr/>
        </p:nvPicPr>
        <p:blipFill rotWithShape="1">
          <a:blip r:embed="rId2"/>
          <a:srcRect r="5" b="5"/>
          <a:stretch/>
        </p:blipFill>
        <p:spPr>
          <a:xfrm>
            <a:off x="7458838" y="1197092"/>
            <a:ext cx="2164109" cy="2164109"/>
          </a:xfrm>
          <a:prstGeom prst="rect">
            <a:avLst/>
          </a:prstGeom>
        </p:spPr>
      </p:pic>
      <p:sp>
        <p:nvSpPr>
          <p:cNvPr id="43" name="Freeform: Shape 34">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445A14B4-723C-4AA6-BA89-0DFF0356B40A}"/>
              </a:ext>
            </a:extLst>
          </p:cNvPr>
          <p:cNvPicPr>
            <a:picLocks noChangeAspect="1"/>
          </p:cNvPicPr>
          <p:nvPr/>
        </p:nvPicPr>
        <p:blipFill>
          <a:blip r:embed="rId3"/>
          <a:stretch>
            <a:fillRect/>
          </a:stretch>
        </p:blipFill>
        <p:spPr>
          <a:xfrm>
            <a:off x="6146463" y="3776721"/>
            <a:ext cx="4788861" cy="2006892"/>
          </a:xfrm>
          <a:prstGeom prst="rect">
            <a:avLst/>
          </a:prstGeom>
        </p:spPr>
      </p:pic>
    </p:spTree>
    <p:extLst>
      <p:ext uri="{BB962C8B-B14F-4D97-AF65-F5344CB8AC3E}">
        <p14:creationId xmlns:p14="http://schemas.microsoft.com/office/powerpoint/2010/main" val="372293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A4CCF-EA3A-4446-895E-29F45546DFF8}"/>
              </a:ext>
            </a:extLst>
          </p:cNvPr>
          <p:cNvSpPr>
            <a:spLocks noGrp="1"/>
          </p:cNvSpPr>
          <p:nvPr>
            <p:ph type="title"/>
          </p:nvPr>
        </p:nvSpPr>
        <p:spPr>
          <a:xfrm>
            <a:off x="682348" y="2104466"/>
            <a:ext cx="2318028" cy="3213846"/>
          </a:xfrm>
        </p:spPr>
        <p:txBody>
          <a:bodyPr anchor="b">
            <a:normAutofit/>
          </a:bodyPr>
          <a:lstStyle/>
          <a:p>
            <a:pPr>
              <a:lnSpc>
                <a:spcPct val="100000"/>
              </a:lnSpc>
            </a:pPr>
            <a:r>
              <a:rPr lang="en-GB" sz="1700"/>
              <a:t>You are playing a Game and meet someone online who tells you they are the same age as you. So it is safe to share personal information. They keep asking you to share this information. What should you do?</a:t>
            </a:r>
          </a:p>
        </p:txBody>
      </p:sp>
      <p:sp>
        <p:nvSpPr>
          <p:cNvPr id="28" name="Rectangle 27">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C0EBEB73-88DE-4A88-8D12-04B3AF3A86FB}"/>
              </a:ext>
            </a:extLst>
          </p:cNvPr>
          <p:cNvGraphicFramePr>
            <a:graphicFrameLocks noGrp="1"/>
          </p:cNvGraphicFramePr>
          <p:nvPr>
            <p:ph idx="1"/>
            <p:extLst>
              <p:ext uri="{D42A27DB-BD31-4B8C-83A1-F6EECF244321}">
                <p14:modId xmlns:p14="http://schemas.microsoft.com/office/powerpoint/2010/main" val="2486422336"/>
              </p:ext>
            </p:extLst>
          </p:nvPr>
        </p:nvGraphicFramePr>
        <p:xfrm>
          <a:off x="4505325" y="942975"/>
          <a:ext cx="66093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65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050FD556-4C97-47C4-8C29-C04095E24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69177-1D9F-4B3C-B804-A4D474A29070}"/>
              </a:ext>
            </a:extLst>
          </p:cNvPr>
          <p:cNvSpPr>
            <a:spLocks noGrp="1"/>
          </p:cNvSpPr>
          <p:nvPr>
            <p:ph type="title"/>
          </p:nvPr>
        </p:nvSpPr>
        <p:spPr>
          <a:xfrm>
            <a:off x="2090256" y="1984912"/>
            <a:ext cx="1743513" cy="536447"/>
          </a:xfrm>
        </p:spPr>
        <p:txBody>
          <a:bodyPr vert="horz" lIns="91440" tIns="45720" rIns="91440" bIns="45720" rtlCol="0" anchor="b">
            <a:normAutofit fontScale="90000"/>
          </a:bodyPr>
          <a:lstStyle/>
          <a:p>
            <a:r>
              <a:rPr lang="en-US" dirty="0"/>
              <a:t>Answer </a:t>
            </a:r>
          </a:p>
        </p:txBody>
      </p:sp>
      <p:sp>
        <p:nvSpPr>
          <p:cNvPr id="3" name="Content Placeholder 2">
            <a:extLst>
              <a:ext uri="{FF2B5EF4-FFF2-40B4-BE49-F238E27FC236}">
                <a16:creationId xmlns:a16="http://schemas.microsoft.com/office/drawing/2014/main" id="{83102F8D-F915-4C5F-B046-9B64BBC0F392}"/>
              </a:ext>
            </a:extLst>
          </p:cNvPr>
          <p:cNvSpPr>
            <a:spLocks noGrp="1"/>
          </p:cNvSpPr>
          <p:nvPr>
            <p:ph idx="1"/>
          </p:nvPr>
        </p:nvSpPr>
        <p:spPr>
          <a:xfrm>
            <a:off x="1698068" y="2521359"/>
            <a:ext cx="2398464" cy="1676932"/>
          </a:xfrm>
        </p:spPr>
        <p:txBody>
          <a:bodyPr vert="horz" lIns="91440" tIns="45720" rIns="91440" bIns="45720" rtlCol="0" anchor="t">
            <a:normAutofit/>
          </a:bodyPr>
          <a:lstStyle/>
          <a:p>
            <a:pPr marL="0" indent="0" algn="ctr">
              <a:buNone/>
            </a:pPr>
            <a:r>
              <a:rPr lang="en-US" dirty="0"/>
              <a:t>                                                 </a:t>
            </a:r>
            <a:r>
              <a:rPr lang="en-US" sz="2100" b="1" dirty="0"/>
              <a:t>Not share any Personal information</a:t>
            </a:r>
            <a:endParaRPr lang="en-US" b="1" dirty="0"/>
          </a:p>
        </p:txBody>
      </p:sp>
      <p:sp>
        <p:nvSpPr>
          <p:cNvPr id="25" name="Freeform: Shape 24">
            <a:extLst>
              <a:ext uri="{FF2B5EF4-FFF2-40B4-BE49-F238E27FC236}">
                <a16:creationId xmlns:a16="http://schemas.microsoft.com/office/drawing/2014/main" id="{C77ED65D-8324-4C4F-88A2-309BE7389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C209F684-B099-4D86-98A8-53940260D7E5}"/>
              </a:ext>
            </a:extLst>
          </p:cNvPr>
          <p:cNvPicPr>
            <a:picLocks noChangeAspect="1"/>
          </p:cNvPicPr>
          <p:nvPr/>
        </p:nvPicPr>
        <p:blipFill>
          <a:blip r:embed="rId2"/>
          <a:stretch>
            <a:fillRect/>
          </a:stretch>
        </p:blipFill>
        <p:spPr>
          <a:xfrm>
            <a:off x="6945034" y="785680"/>
            <a:ext cx="2398464" cy="2398464"/>
          </a:xfrm>
          <a:prstGeom prst="rect">
            <a:avLst/>
          </a:prstGeom>
        </p:spPr>
      </p:pic>
      <p:sp>
        <p:nvSpPr>
          <p:cNvPr id="27" name="Freeform: Shape 26">
            <a:extLst>
              <a:ext uri="{FF2B5EF4-FFF2-40B4-BE49-F238E27FC236}">
                <a16:creationId xmlns:a16="http://schemas.microsoft.com/office/drawing/2014/main" id="{1D0450F3-2536-4082-A67D-8ADB80155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EAC6F18-96FF-49FB-B812-E2E8B0C7B6C1}"/>
              </a:ext>
            </a:extLst>
          </p:cNvPr>
          <p:cNvPicPr>
            <a:picLocks noChangeAspect="1"/>
          </p:cNvPicPr>
          <p:nvPr/>
        </p:nvPicPr>
        <p:blipFill>
          <a:blip r:embed="rId3"/>
          <a:stretch>
            <a:fillRect/>
          </a:stretch>
        </p:blipFill>
        <p:spPr>
          <a:xfrm>
            <a:off x="5983093" y="3388209"/>
            <a:ext cx="4932450" cy="2367576"/>
          </a:xfrm>
          <a:prstGeom prst="rect">
            <a:avLst/>
          </a:prstGeom>
        </p:spPr>
      </p:pic>
    </p:spTree>
    <p:extLst>
      <p:ext uri="{BB962C8B-B14F-4D97-AF65-F5344CB8AC3E}">
        <p14:creationId xmlns:p14="http://schemas.microsoft.com/office/powerpoint/2010/main" val="2370102016"/>
      </p:ext>
    </p:extLst>
  </p:cSld>
  <p:clrMapOvr>
    <a:masterClrMapping/>
  </p:clrMapOvr>
</p:sld>
</file>

<file path=ppt/theme/theme1.xml><?xml version="1.0" encoding="utf-8"?>
<a:theme xmlns:a="http://schemas.openxmlformats.org/drawingml/2006/main" name="BlocksVTI">
  <a:themeElements>
    <a:clrScheme name="AnalogousFromRegularSeedLeftStep">
      <a:dk1>
        <a:srgbClr val="000000"/>
      </a:dk1>
      <a:lt1>
        <a:srgbClr val="FFFFFF"/>
      </a:lt1>
      <a:dk2>
        <a:srgbClr val="1B282F"/>
      </a:dk2>
      <a:lt2>
        <a:srgbClr val="F2F3F0"/>
      </a:lt2>
      <a:accent1>
        <a:srgbClr val="6946CA"/>
      </a:accent1>
      <a:accent2>
        <a:srgbClr val="374BBA"/>
      </a:accent2>
      <a:accent3>
        <a:srgbClr val="4690CA"/>
      </a:accent3>
      <a:accent4>
        <a:srgbClr val="34B6B8"/>
      </a:accent4>
      <a:accent5>
        <a:srgbClr val="42C18F"/>
      </a:accent5>
      <a:accent6>
        <a:srgbClr val="34B84C"/>
      </a:accent6>
      <a:hlink>
        <a:srgbClr val="7B9632"/>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otalTime>84</TotalTime>
  <Words>784</Words>
  <Application>Microsoft Office PowerPoint</Application>
  <PresentationFormat>Widescreen</PresentationFormat>
  <Paragraphs>83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Aharoni</vt:lpstr>
      <vt:lpstr>Algerian</vt:lpstr>
      <vt:lpstr>Arial</vt:lpstr>
      <vt:lpstr>Avenir Next LT Pro</vt:lpstr>
      <vt:lpstr>Avenir Next LT Pro Light</vt:lpstr>
      <vt:lpstr>MV Boli</vt:lpstr>
      <vt:lpstr>Open Sans</vt:lpstr>
      <vt:lpstr>BlocksVTI</vt:lpstr>
      <vt:lpstr>         Online Gaming Safety Quiz</vt:lpstr>
      <vt:lpstr>Your internet gaming account is private and you have fewer friends online than lots of people in your class. What do you do? (choose one option)</vt:lpstr>
      <vt:lpstr>Answer </vt:lpstr>
      <vt:lpstr>When playing online Games, what information should you not post online?  </vt:lpstr>
      <vt:lpstr>Answer </vt:lpstr>
      <vt:lpstr>Someone from another school, that you know online, wants to meet you outside the local shops, so you can hang out together. You know their name but haven’t met them before. What should you do? </vt:lpstr>
      <vt:lpstr>Answer </vt:lpstr>
      <vt:lpstr>You are playing a Game and meet someone online who tells you they are the same age as you. So it is safe to share personal information. They keep asking you to share this information. What should you do?</vt:lpstr>
      <vt:lpstr>Answer </vt:lpstr>
      <vt:lpstr>Your best friend tells you their password and says, ‘If you’re a good friend then you’d share yours too.’ What do you do?</vt:lpstr>
      <vt:lpstr>Answer </vt:lpstr>
      <vt:lpstr>You are playing an online game and someone you don’t know wants to add you as a friend. What do you do?  </vt:lpstr>
      <vt:lpstr>Answer </vt:lpstr>
      <vt:lpstr>The latest online game involves video calling surprising your friends and trying to scare them as much as possible, then posting the video for everyone to see. A lot of your friends have done it and now say it’s your turn. How do you feel?</vt:lpstr>
      <vt:lpstr>Answer </vt:lpstr>
      <vt:lpstr>Your Friends introduces you to an online friend she has been playing with and wants you to meet up with them and play together in their home. What should you do?  </vt:lpstr>
      <vt:lpstr>Answer </vt:lpstr>
      <vt:lpstr>What is the Best way to find a Safe Game? </vt:lpstr>
      <vt:lpstr>Answer </vt:lpstr>
      <vt:lpstr>JazakAllah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Gaming Safety Quiz</dc:title>
  <dc:creator>munazza irum</dc:creator>
  <cp:lastModifiedBy>munazza irum</cp:lastModifiedBy>
  <cp:revision>11</cp:revision>
  <dcterms:created xsi:type="dcterms:W3CDTF">2021-05-29T10:56:14Z</dcterms:created>
  <dcterms:modified xsi:type="dcterms:W3CDTF">2021-06-01T18:42:45Z</dcterms:modified>
</cp:coreProperties>
</file>