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F0"/>
    <a:srgbClr val="FCCCD1"/>
    <a:srgbClr val="FAFCAE"/>
    <a:srgbClr val="CDBAF0"/>
    <a:srgbClr val="FFCCFF"/>
    <a:srgbClr val="CEF5C7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9"/>
  </p:normalViewPr>
  <p:slideViewPr>
    <p:cSldViewPr snapToGrid="0" snapToObjects="1">
      <p:cViewPr varScale="1">
        <p:scale>
          <a:sx n="69" d="100"/>
          <a:sy n="69" d="100"/>
        </p:scale>
        <p:origin x="96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DC4C-9E68-8249-95FA-57073BB63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15F7C-084E-6547-9401-29C378885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9AC6-C5E1-4646-BB88-2A84E9F7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A2887-A09F-1A4D-AB40-380DB516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0B2F3-993E-694D-A1F4-E785E473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EC1E-6719-D040-A365-48010A4F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ED8F1-7945-B444-8177-773B860CD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361F9-62A7-0B44-AC07-9197D150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CA17-FA2C-9940-9EF7-B8CF01D9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83017-6AC2-0E4F-BE6A-97561BE8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B1146-A45F-4247-AA04-82CA78EC5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E9D03-C16D-2C4F-B9BC-B15673407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062C1-07C1-A643-9B72-8440D9606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B102-B9BE-1348-BAFD-8428E5B5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870E0-405A-514F-AD46-99F98777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7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1ED7-229F-934A-8C7D-FB49A0D6D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8B18-F569-CB4B-BF98-8487D542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F217E-A5E3-D34B-BDCA-6099813A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C2931-5636-B94E-A3A1-FE2941B5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0F8FF-2330-5148-B781-022D687E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5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BAAB-5A34-954F-8196-B00ACEA1C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C81E8-6C3F-204B-8E9E-5302809A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76BB-6352-2345-8D83-74161049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ED4-DF8C-0644-8C4A-32FE956B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D747-A062-3C43-A101-F3406E35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271CD-7719-4846-8E52-C53CBCA1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2CA8F-DBCA-1E46-88B4-B3252EE1C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167F8-9587-9841-9237-B5D01FFF7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75173-09C8-3349-AB7E-A1B89888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0781F-09C8-244A-B8F3-2FB9DD13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8DFDC-122A-394B-AC1A-3ACB9DDE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409D-03B5-374A-A9B0-E8BE9EBB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2A9D0-AD41-3243-B10F-08DCF19B7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4ADF-FC51-D445-8491-C2FF836FE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4FC05-2F2B-F847-9377-D58CD2A7E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E5D5A-E6B9-C348-A9C4-64821B7AB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0037B-6894-B84F-AB46-675F461D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608C6-68E1-1442-8A18-E0AE4D52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385F2-6C9A-B445-9AFE-D783ED0D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AA76-C397-1E47-B9A7-28D75E98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41E36-B58E-F344-A9D5-AB9848BB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1274D-DEEC-AC40-B20C-38C9E72D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CE850-F88B-AB45-A184-3B7E4F23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1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7C10C-2249-704E-9902-772D9C8C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2D568-FBE9-5F45-BA12-24D6DF5F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9C42F-5208-6E4B-8B18-FFACCC7F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A148-2C2A-4846-B8F5-F8644807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CA1F-6DF4-D641-A6FB-29AA922BC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2363C-9FDE-DF47-9E7B-D8909DC4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E8F00-192C-F247-A103-59325D16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2DED7-4185-8849-92B5-45B0EF77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B41-BA8C-EC43-A3DF-49AF0909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22EA-EB9C-054D-98D4-9AC29385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0DCA4-6772-3A4F-A85B-F1691DD69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D5984-F92C-0347-9D51-B82F1D81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E5CEE-DB38-B445-87B2-0F8BC9C6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96D8B-6718-4C4D-A78E-01D932E9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08A3C-5DD5-7943-8449-46F673F9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EA446-77E3-1D45-A908-2348D3CE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39A0C-B8FC-A147-AFEB-173FC0BD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EBED2-B214-1649-B5BE-846184639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7240-5C8C-754C-83FC-A3088E45088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288FB-0D27-074E-A170-BFE9C85F3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4633E-22E1-FC42-8B28-20CCDFE62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13FC-30F0-1C4D-A6C5-BC137DBC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FFEB1855-F4DA-CF4C-91C1-14E4B7EEE571}"/>
              </a:ext>
            </a:extLst>
          </p:cNvPr>
          <p:cNvGrpSpPr/>
          <p:nvPr/>
        </p:nvGrpSpPr>
        <p:grpSpPr>
          <a:xfrm>
            <a:off x="262413" y="851230"/>
            <a:ext cx="5242327" cy="5698152"/>
            <a:chOff x="722169" y="398385"/>
            <a:chExt cx="5242327" cy="5698152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F4A08D4-2853-DE47-A9C5-4A7D7C7E24D9}"/>
                </a:ext>
              </a:extLst>
            </p:cNvPr>
            <p:cNvGrpSpPr/>
            <p:nvPr/>
          </p:nvGrpSpPr>
          <p:grpSpPr>
            <a:xfrm>
              <a:off x="722169" y="398385"/>
              <a:ext cx="5242327" cy="5698152"/>
              <a:chOff x="3448481" y="576698"/>
              <a:chExt cx="5242327" cy="5698152"/>
            </a:xfrm>
          </p:grpSpPr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0C8CE802-276D-1C49-B784-44DFBFB15F0B}"/>
                  </a:ext>
                </a:extLst>
              </p:cNvPr>
              <p:cNvSpPr/>
              <p:nvPr/>
            </p:nvSpPr>
            <p:spPr>
              <a:xfrm rot="1800000">
                <a:off x="4703103" y="576698"/>
                <a:ext cx="2120303" cy="2446913"/>
              </a:xfrm>
              <a:custGeom>
                <a:avLst/>
                <a:gdLst>
                  <a:gd name="connsiteX0" fmla="*/ 0 w 2120303"/>
                  <a:gd name="connsiteY0" fmla="*/ 1222756 h 2446913"/>
                  <a:gd name="connsiteX1" fmla="*/ 128106 w 2120303"/>
                  <a:gd name="connsiteY1" fmla="*/ 1024664 h 2446913"/>
                  <a:gd name="connsiteX2" fmla="*/ 1965678 w 2120303"/>
                  <a:gd name="connsiteY2" fmla="*/ 3453 h 2446913"/>
                  <a:gd name="connsiteX3" fmla="*/ 2120303 w 2120303"/>
                  <a:gd name="connsiteY3" fmla="*/ 0 h 2446913"/>
                  <a:gd name="connsiteX4" fmla="*/ 2120303 w 2120303"/>
                  <a:gd name="connsiteY4" fmla="*/ 2446913 h 2446913"/>
                  <a:gd name="connsiteX5" fmla="*/ 0 w 2120303"/>
                  <a:gd name="connsiteY5" fmla="*/ 1222756 h 2446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20303" h="2446913">
                    <a:moveTo>
                      <a:pt x="0" y="1222756"/>
                    </a:moveTo>
                    <a:lnTo>
                      <a:pt x="128106" y="1024664"/>
                    </a:lnTo>
                    <a:cubicBezTo>
                      <a:pt x="569335" y="412858"/>
                      <a:pt x="1250837" y="53972"/>
                      <a:pt x="1965678" y="3453"/>
                    </a:cubicBezTo>
                    <a:lnTo>
                      <a:pt x="2120303" y="0"/>
                    </a:lnTo>
                    <a:lnTo>
                      <a:pt x="2120303" y="2446913"/>
                    </a:lnTo>
                    <a:lnTo>
                      <a:pt x="0" y="1222756"/>
                    </a:lnTo>
                    <a:close/>
                  </a:path>
                </a:pathLst>
              </a:custGeom>
              <a:solidFill>
                <a:srgbClr val="FCCCD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67C8731F-17A1-6847-9433-43EABE0AEA25}"/>
                  </a:ext>
                </a:extLst>
              </p:cNvPr>
              <p:cNvGrpSpPr/>
              <p:nvPr/>
            </p:nvGrpSpPr>
            <p:grpSpPr>
              <a:xfrm>
                <a:off x="3448481" y="897655"/>
                <a:ext cx="5242327" cy="5377195"/>
                <a:chOff x="3448481" y="897655"/>
                <a:chExt cx="5242327" cy="5377195"/>
              </a:xfrm>
            </p:grpSpPr>
            <p:sp>
              <p:nvSpPr>
                <p:cNvPr id="43" name="Freeform 42">
                  <a:extLst>
                    <a:ext uri="{FF2B5EF4-FFF2-40B4-BE49-F238E27FC236}">
                      <a16:creationId xmlns:a16="http://schemas.microsoft.com/office/drawing/2014/main" id="{F11ECD89-9520-E44C-8D61-863CF181616B}"/>
                    </a:ext>
                  </a:extLst>
                </p:cNvPr>
                <p:cNvSpPr/>
                <p:nvPr/>
              </p:nvSpPr>
              <p:spPr>
                <a:xfrm rot="1800000">
                  <a:off x="3757600" y="1572460"/>
                  <a:ext cx="2444814" cy="2447614"/>
                </a:xfrm>
                <a:custGeom>
                  <a:avLst/>
                  <a:gdLst>
                    <a:gd name="connsiteX0" fmla="*/ 324512 w 2444814"/>
                    <a:gd name="connsiteY0" fmla="*/ 0 h 2447614"/>
                    <a:gd name="connsiteX1" fmla="*/ 2444814 w 2444814"/>
                    <a:gd name="connsiteY1" fmla="*/ 1224157 h 2447614"/>
                    <a:gd name="connsiteX2" fmla="*/ 325725 w 2444814"/>
                    <a:gd name="connsiteY2" fmla="*/ 2447614 h 2447614"/>
                    <a:gd name="connsiteX3" fmla="*/ 251403 w 2444814"/>
                    <a:gd name="connsiteY3" fmla="*/ 2311979 h 2447614"/>
                    <a:gd name="connsiteX4" fmla="*/ 217012 w 2444814"/>
                    <a:gd name="connsiteY4" fmla="*/ 209989 h 2447614"/>
                    <a:gd name="connsiteX5" fmla="*/ 324512 w 2444814"/>
                    <a:gd name="connsiteY5" fmla="*/ 0 h 2447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44814" h="2447614">
                      <a:moveTo>
                        <a:pt x="324512" y="0"/>
                      </a:moveTo>
                      <a:lnTo>
                        <a:pt x="2444814" y="1224157"/>
                      </a:lnTo>
                      <a:lnTo>
                        <a:pt x="325725" y="2447614"/>
                      </a:lnTo>
                      <a:lnTo>
                        <a:pt x="251403" y="2311979"/>
                      </a:lnTo>
                      <a:cubicBezTo>
                        <a:pt x="-62267" y="1667649"/>
                        <a:pt x="-92213" y="898008"/>
                        <a:pt x="217012" y="209989"/>
                      </a:cubicBezTo>
                      <a:lnTo>
                        <a:pt x="324512" y="0"/>
                      </a:lnTo>
                      <a:close/>
                    </a:path>
                  </a:pathLst>
                </a:custGeom>
                <a:solidFill>
                  <a:srgbClr val="CDBAF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Freeform 44">
                  <a:extLst>
                    <a:ext uri="{FF2B5EF4-FFF2-40B4-BE49-F238E27FC236}">
                      <a16:creationId xmlns:a16="http://schemas.microsoft.com/office/drawing/2014/main" id="{F11D75EE-0894-D043-ABBF-1A645E8BF0FB}"/>
                    </a:ext>
                  </a:extLst>
                </p:cNvPr>
                <p:cNvSpPr/>
                <p:nvPr/>
              </p:nvSpPr>
              <p:spPr>
                <a:xfrm rot="1800000">
                  <a:off x="3448481" y="2749790"/>
                  <a:ext cx="2119786" cy="2448803"/>
                </a:xfrm>
                <a:custGeom>
                  <a:avLst/>
                  <a:gdLst>
                    <a:gd name="connsiteX0" fmla="*/ 0 w 2119786"/>
                    <a:gd name="connsiteY0" fmla="*/ 1223859 h 2448803"/>
                    <a:gd name="connsiteX1" fmla="*/ 2119786 w 2119786"/>
                    <a:gd name="connsiteY1" fmla="*/ 0 h 2448803"/>
                    <a:gd name="connsiteX2" fmla="*/ 2119785 w 2119786"/>
                    <a:gd name="connsiteY2" fmla="*/ 2447717 h 2448803"/>
                    <a:gd name="connsiteX3" fmla="*/ 2071178 w 2119786"/>
                    <a:gd name="connsiteY3" fmla="*/ 2448803 h 2448803"/>
                    <a:gd name="connsiteX4" fmla="*/ 897585 w 2119786"/>
                    <a:gd name="connsiteY4" fmla="*/ 2116912 h 2448803"/>
                    <a:gd name="connsiteX5" fmla="*/ 23363 w 2119786"/>
                    <a:gd name="connsiteY5" fmla="*/ 1266497 h 2448803"/>
                    <a:gd name="connsiteX6" fmla="*/ 0 w 2119786"/>
                    <a:gd name="connsiteY6" fmla="*/ 1223859 h 2448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19786" h="2448803">
                      <a:moveTo>
                        <a:pt x="0" y="1223859"/>
                      </a:moveTo>
                      <a:lnTo>
                        <a:pt x="2119786" y="0"/>
                      </a:lnTo>
                      <a:lnTo>
                        <a:pt x="2119785" y="2447717"/>
                      </a:lnTo>
                      <a:lnTo>
                        <a:pt x="2071178" y="2448803"/>
                      </a:lnTo>
                      <a:cubicBezTo>
                        <a:pt x="1671346" y="2438418"/>
                        <a:pt x="1268322" y="2330957"/>
                        <a:pt x="897585" y="2116912"/>
                      </a:cubicBezTo>
                      <a:cubicBezTo>
                        <a:pt x="526848" y="1902868"/>
                        <a:pt x="232272" y="1607568"/>
                        <a:pt x="23363" y="1266497"/>
                      </a:cubicBezTo>
                      <a:lnTo>
                        <a:pt x="0" y="1223859"/>
                      </a:lnTo>
                      <a:close/>
                    </a:path>
                  </a:pathLst>
                </a:custGeom>
                <a:solidFill>
                  <a:srgbClr val="FAFCAE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>
                  <a:extLst>
                    <a:ext uri="{FF2B5EF4-FFF2-40B4-BE49-F238E27FC236}">
                      <a16:creationId xmlns:a16="http://schemas.microsoft.com/office/drawing/2014/main" id="{4EEAB3D1-9CDC-B54B-B77D-53D0C56C8B35}"/>
                    </a:ext>
                  </a:extLst>
                </p:cNvPr>
                <p:cNvSpPr/>
                <p:nvPr/>
              </p:nvSpPr>
              <p:spPr>
                <a:xfrm rot="1800000">
                  <a:off x="6571024" y="1652957"/>
                  <a:ext cx="2119784" cy="2448803"/>
                </a:xfrm>
                <a:custGeom>
                  <a:avLst/>
                  <a:gdLst>
                    <a:gd name="connsiteX0" fmla="*/ 0 w 2119784"/>
                    <a:gd name="connsiteY0" fmla="*/ 1086 h 2448803"/>
                    <a:gd name="connsiteX1" fmla="*/ 48606 w 2119784"/>
                    <a:gd name="connsiteY1" fmla="*/ 0 h 2448803"/>
                    <a:gd name="connsiteX2" fmla="*/ 1222199 w 2119784"/>
                    <a:gd name="connsiteY2" fmla="*/ 331891 h 2448803"/>
                    <a:gd name="connsiteX3" fmla="*/ 2096421 w 2119784"/>
                    <a:gd name="connsiteY3" fmla="*/ 1182306 h 2448803"/>
                    <a:gd name="connsiteX4" fmla="*/ 2119784 w 2119784"/>
                    <a:gd name="connsiteY4" fmla="*/ 1224945 h 2448803"/>
                    <a:gd name="connsiteX5" fmla="*/ 0 w 2119784"/>
                    <a:gd name="connsiteY5" fmla="*/ 2448803 h 2448803"/>
                    <a:gd name="connsiteX6" fmla="*/ 0 w 2119784"/>
                    <a:gd name="connsiteY6" fmla="*/ 1086 h 2448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19784" h="2448803">
                      <a:moveTo>
                        <a:pt x="0" y="1086"/>
                      </a:moveTo>
                      <a:lnTo>
                        <a:pt x="48606" y="0"/>
                      </a:lnTo>
                      <a:cubicBezTo>
                        <a:pt x="448437" y="10385"/>
                        <a:pt x="851462" y="117846"/>
                        <a:pt x="1222199" y="331891"/>
                      </a:cubicBezTo>
                      <a:cubicBezTo>
                        <a:pt x="1592936" y="545935"/>
                        <a:pt x="1887512" y="841235"/>
                        <a:pt x="2096421" y="1182306"/>
                      </a:cubicBezTo>
                      <a:lnTo>
                        <a:pt x="2119784" y="1224945"/>
                      </a:lnTo>
                      <a:lnTo>
                        <a:pt x="0" y="2448803"/>
                      </a:lnTo>
                      <a:lnTo>
                        <a:pt x="0" y="1086"/>
                      </a:lnTo>
                      <a:close/>
                    </a:path>
                  </a:pathLst>
                </a:custGeom>
                <a:solidFill>
                  <a:srgbClr val="FFCDF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>
                  <a:extLst>
                    <a:ext uri="{FF2B5EF4-FFF2-40B4-BE49-F238E27FC236}">
                      <a16:creationId xmlns:a16="http://schemas.microsoft.com/office/drawing/2014/main" id="{8EC765D4-7C02-FD43-85D8-851C368DA3C8}"/>
                    </a:ext>
                  </a:extLst>
                </p:cNvPr>
                <p:cNvSpPr/>
                <p:nvPr/>
              </p:nvSpPr>
              <p:spPr>
                <a:xfrm rot="1800000">
                  <a:off x="5936875" y="2831474"/>
                  <a:ext cx="2444814" cy="2447614"/>
                </a:xfrm>
                <a:custGeom>
                  <a:avLst/>
                  <a:gdLst>
                    <a:gd name="connsiteX0" fmla="*/ 0 w 2444814"/>
                    <a:gd name="connsiteY0" fmla="*/ 1223457 h 2447614"/>
                    <a:gd name="connsiteX1" fmla="*/ 2119089 w 2444814"/>
                    <a:gd name="connsiteY1" fmla="*/ 0 h 2447614"/>
                    <a:gd name="connsiteX2" fmla="*/ 2193411 w 2444814"/>
                    <a:gd name="connsiteY2" fmla="*/ 135635 h 2447614"/>
                    <a:gd name="connsiteX3" fmla="*/ 2227802 w 2444814"/>
                    <a:gd name="connsiteY3" fmla="*/ 2237625 h 2447614"/>
                    <a:gd name="connsiteX4" fmla="*/ 2120302 w 2444814"/>
                    <a:gd name="connsiteY4" fmla="*/ 2447614 h 2447614"/>
                    <a:gd name="connsiteX5" fmla="*/ 0 w 2444814"/>
                    <a:gd name="connsiteY5" fmla="*/ 1223457 h 2447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44814" h="2447614">
                      <a:moveTo>
                        <a:pt x="0" y="1223457"/>
                      </a:moveTo>
                      <a:lnTo>
                        <a:pt x="2119089" y="0"/>
                      </a:lnTo>
                      <a:lnTo>
                        <a:pt x="2193411" y="135635"/>
                      </a:lnTo>
                      <a:cubicBezTo>
                        <a:pt x="2507081" y="779965"/>
                        <a:pt x="2537027" y="1549606"/>
                        <a:pt x="2227802" y="2237625"/>
                      </a:cubicBezTo>
                      <a:lnTo>
                        <a:pt x="2120302" y="2447614"/>
                      </a:lnTo>
                      <a:lnTo>
                        <a:pt x="0" y="1223457"/>
                      </a:lnTo>
                      <a:close/>
                    </a:path>
                  </a:pathLst>
                </a:custGeom>
                <a:solidFill>
                  <a:srgbClr val="CEF5C7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>
                  <a:extLst>
                    <a:ext uri="{FF2B5EF4-FFF2-40B4-BE49-F238E27FC236}">
                      <a16:creationId xmlns:a16="http://schemas.microsoft.com/office/drawing/2014/main" id="{606C807E-555B-1B40-AF29-2795A60FFD06}"/>
                    </a:ext>
                  </a:extLst>
                </p:cNvPr>
                <p:cNvSpPr/>
                <p:nvPr/>
              </p:nvSpPr>
              <p:spPr>
                <a:xfrm rot="1800000">
                  <a:off x="5315884" y="3827937"/>
                  <a:ext cx="2120301" cy="2446913"/>
                </a:xfrm>
                <a:custGeom>
                  <a:avLst/>
                  <a:gdLst>
                    <a:gd name="connsiteX0" fmla="*/ 0 w 2120301"/>
                    <a:gd name="connsiteY0" fmla="*/ 0 h 2446913"/>
                    <a:gd name="connsiteX1" fmla="*/ 2120301 w 2120301"/>
                    <a:gd name="connsiteY1" fmla="*/ 1224157 h 2446913"/>
                    <a:gd name="connsiteX2" fmla="*/ 1992195 w 2120301"/>
                    <a:gd name="connsiteY2" fmla="*/ 1422249 h 2446913"/>
                    <a:gd name="connsiteX3" fmla="*/ 154623 w 2120301"/>
                    <a:gd name="connsiteY3" fmla="*/ 2443460 h 2446913"/>
                    <a:gd name="connsiteX4" fmla="*/ 0 w 2120301"/>
                    <a:gd name="connsiteY4" fmla="*/ 2446913 h 2446913"/>
                    <a:gd name="connsiteX5" fmla="*/ 0 w 2120301"/>
                    <a:gd name="connsiteY5" fmla="*/ 0 h 2446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20301" h="2446913">
                      <a:moveTo>
                        <a:pt x="0" y="0"/>
                      </a:moveTo>
                      <a:lnTo>
                        <a:pt x="2120301" y="1224157"/>
                      </a:lnTo>
                      <a:lnTo>
                        <a:pt x="1992195" y="1422249"/>
                      </a:lnTo>
                      <a:cubicBezTo>
                        <a:pt x="1550965" y="2034055"/>
                        <a:pt x="869465" y="2392942"/>
                        <a:pt x="154623" y="2443460"/>
                      </a:cubicBezTo>
                      <a:lnTo>
                        <a:pt x="0" y="24469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FFFF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oughnut 51">
                  <a:extLst>
                    <a:ext uri="{FF2B5EF4-FFF2-40B4-BE49-F238E27FC236}">
                      <a16:creationId xmlns:a16="http://schemas.microsoft.com/office/drawing/2014/main" id="{54198CA6-F971-1B49-96B2-CFB2F28A718A}"/>
                    </a:ext>
                  </a:extLst>
                </p:cNvPr>
                <p:cNvSpPr/>
                <p:nvPr/>
              </p:nvSpPr>
              <p:spPr>
                <a:xfrm>
                  <a:off x="3543300" y="897655"/>
                  <a:ext cx="5062207" cy="5060234"/>
                </a:xfrm>
                <a:prstGeom prst="donut">
                  <a:avLst>
                    <a:gd name="adj" fmla="val 1148"/>
                  </a:avLst>
                </a:prstGeom>
                <a:solidFill>
                  <a:schemeClr val="tx1"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87CFE5A-B84E-0844-B2DD-DF6E5FB652D5}"/>
                  </a:ext>
                </a:extLst>
              </p:cNvPr>
              <p:cNvSpPr txBox="1"/>
              <p:nvPr/>
            </p:nvSpPr>
            <p:spPr>
              <a:xfrm>
                <a:off x="6712898" y="2477248"/>
                <a:ext cx="1771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+mj-lt"/>
                  </a:rPr>
                  <a:t>Cyber-bullying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9C76C1A-9291-4A4E-A983-5B9996642ED7}"/>
                  </a:ext>
                </a:extLst>
              </p:cNvPr>
              <p:cNvSpPr txBox="1"/>
              <p:nvPr/>
            </p:nvSpPr>
            <p:spPr>
              <a:xfrm>
                <a:off x="3677904" y="2477248"/>
                <a:ext cx="1892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+mj-lt"/>
                  </a:rPr>
                  <a:t>Modesty Online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79B7A42-BE03-B94C-83C5-951E893B7AB2}"/>
                  </a:ext>
                </a:extLst>
              </p:cNvPr>
              <p:cNvSpPr txBox="1"/>
              <p:nvPr/>
            </p:nvSpPr>
            <p:spPr>
              <a:xfrm>
                <a:off x="3799164" y="3819052"/>
                <a:ext cx="1771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+mj-lt"/>
                  </a:rPr>
                  <a:t>Social Media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63E9D73-DDD2-3B46-BF5E-1E0D436224A8}"/>
                  </a:ext>
                </a:extLst>
              </p:cNvPr>
              <p:cNvSpPr txBox="1"/>
              <p:nvPr/>
            </p:nvSpPr>
            <p:spPr>
              <a:xfrm>
                <a:off x="5200672" y="4824598"/>
                <a:ext cx="1771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+mj-lt"/>
                  </a:rPr>
                  <a:t>Privacy Online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DF2F259-55EA-D241-9EA7-EE6F12B2C595}"/>
                  </a:ext>
                </a:extLst>
              </p:cNvPr>
              <p:cNvSpPr txBox="1"/>
              <p:nvPr/>
            </p:nvSpPr>
            <p:spPr>
              <a:xfrm>
                <a:off x="6636121" y="3819052"/>
                <a:ext cx="1771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+mj-lt"/>
                  </a:rPr>
                  <a:t>Online Security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5E0627B-210F-4A49-9518-414589348638}"/>
                  </a:ext>
                </a:extLst>
              </p:cNvPr>
              <p:cNvSpPr txBox="1"/>
              <p:nvPr/>
            </p:nvSpPr>
            <p:spPr>
              <a:xfrm>
                <a:off x="5206872" y="1626493"/>
                <a:ext cx="1771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+mj-lt"/>
                  </a:rPr>
                  <a:t>E-safety</a:t>
                </a:r>
              </a:p>
            </p:txBody>
          </p:sp>
        </p:grp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5187554-3FD9-1447-BCAF-5D6D5F5FB937}"/>
                </a:ext>
              </a:extLst>
            </p:cNvPr>
            <p:cNvSpPr/>
            <p:nvPr/>
          </p:nvSpPr>
          <p:spPr>
            <a:xfrm>
              <a:off x="2975013" y="2875895"/>
              <a:ext cx="736641" cy="74313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7FD0F3A4-060C-1C4C-8589-863D95384C66}"/>
              </a:ext>
            </a:extLst>
          </p:cNvPr>
          <p:cNvSpPr/>
          <p:nvPr/>
        </p:nvSpPr>
        <p:spPr>
          <a:xfrm>
            <a:off x="1583853" y="314585"/>
            <a:ext cx="822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ONLINE MODESTY SPINNER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366D8FA-B3AC-044F-BF83-5713571544C2}"/>
              </a:ext>
            </a:extLst>
          </p:cNvPr>
          <p:cNvSpPr txBox="1"/>
          <p:nvPr/>
        </p:nvSpPr>
        <p:spPr>
          <a:xfrm>
            <a:off x="6682723" y="2111439"/>
            <a:ext cx="4558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  INSTRUCTIONS FOR SECRETARIES:</a:t>
            </a:r>
          </a:p>
          <a:p>
            <a:endParaRPr lang="en-US" sz="2000" b="1" dirty="0"/>
          </a:p>
          <a:p>
            <a:pPr marL="342900" indent="-342900">
              <a:buAutoNum type="arabicPeriod"/>
            </a:pPr>
            <a:r>
              <a:rPr lang="en-US" sz="2000" b="1" dirty="0"/>
              <a:t>Print out this slide (or the next one)</a:t>
            </a:r>
          </a:p>
          <a:p>
            <a:pPr marL="342900" indent="-342900">
              <a:buAutoNum type="arabicPeriod"/>
            </a:pPr>
            <a:r>
              <a:rPr lang="en-US" sz="2000" b="1" dirty="0"/>
              <a:t>Place a pen/ pencil on the centre</a:t>
            </a:r>
          </a:p>
          <a:p>
            <a:pPr marL="342900" indent="-342900">
              <a:buAutoNum type="arabicPeriod"/>
            </a:pPr>
            <a:r>
              <a:rPr lang="en-US" sz="2000" b="1" dirty="0"/>
              <a:t>Spin the pen/pencil</a:t>
            </a:r>
          </a:p>
          <a:p>
            <a:pPr marL="342900" indent="-342900">
              <a:buAutoNum type="arabicPeriod"/>
            </a:pPr>
            <a:r>
              <a:rPr lang="en-US" sz="2000" b="1" dirty="0"/>
              <a:t>Nasirat discuss whichever topic it lands on and share their views; secretaries should facilitate and monitor these discussions.</a:t>
            </a:r>
          </a:p>
        </p:txBody>
      </p:sp>
    </p:spTree>
    <p:extLst>
      <p:ext uri="{BB962C8B-B14F-4D97-AF65-F5344CB8AC3E}">
        <p14:creationId xmlns:p14="http://schemas.microsoft.com/office/powerpoint/2010/main" val="144211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43905D-64D4-40C5-A101-C3A75B046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770" y="197840"/>
            <a:ext cx="6218459" cy="646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2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munazza irum</cp:lastModifiedBy>
  <cp:revision>6</cp:revision>
  <dcterms:created xsi:type="dcterms:W3CDTF">2021-05-09T18:18:07Z</dcterms:created>
  <dcterms:modified xsi:type="dcterms:W3CDTF">2021-06-01T19:25:34Z</dcterms:modified>
</cp:coreProperties>
</file>